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0"/>
  </p:notesMasterIdLst>
  <p:handoutMasterIdLst>
    <p:handoutMasterId r:id="rId21"/>
  </p:handoutMasterIdLst>
  <p:sldIdLst>
    <p:sldId id="256" r:id="rId5"/>
    <p:sldId id="257" r:id="rId6"/>
    <p:sldId id="258" r:id="rId7"/>
    <p:sldId id="280" r:id="rId8"/>
    <p:sldId id="281" r:id="rId9"/>
    <p:sldId id="259" r:id="rId10"/>
    <p:sldId id="260" r:id="rId11"/>
    <p:sldId id="273" r:id="rId12"/>
    <p:sldId id="276" r:id="rId13"/>
    <p:sldId id="277" r:id="rId14"/>
    <p:sldId id="264" r:id="rId15"/>
    <p:sldId id="278" r:id="rId16"/>
    <p:sldId id="267" r:id="rId17"/>
    <p:sldId id="279" r:id="rId18"/>
    <p:sldId id="275" r:id="rId19"/>
  </p:sldIdLst>
  <p:sldSz cx="12192000" cy="6858000"/>
  <p:notesSz cx="6858000" cy="9144000"/>
  <p:defaultTextStyle>
    <a:defPPr rtl="0"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Autor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93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F3B1200-AF1A-40B8-ADD5-268605054824}" v="2041" dt="2024-02-08T19:51:35.92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43"/>
    <p:restoredTop sz="94718"/>
  </p:normalViewPr>
  <p:slideViewPr>
    <p:cSldViewPr snapToGrid="0">
      <p:cViewPr varScale="1">
        <p:scale>
          <a:sx n="68" d="100"/>
          <a:sy n="68" d="100"/>
        </p:scale>
        <p:origin x="108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6" d="100"/>
        <a:sy n="126" d="100"/>
      </p:scale>
      <p:origin x="0" y="0"/>
    </p:cViewPr>
  </p:sorterViewPr>
  <p:notesViewPr>
    <p:cSldViewPr snapToGrid="0">
      <p:cViewPr varScale="1">
        <p:scale>
          <a:sx n="93" d="100"/>
          <a:sy n="93" d="100"/>
        </p:scale>
        <p:origin x="3708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commentAuthors" Target="commentAuthors.xml"/><Relationship Id="rId27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0B82CC1C-2EFA-41CD-8EE1-D64C4317C93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29F3A9A9-5F67-4774-9AE0-18456713EA3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137CFED-8E42-4529-958F-37E7BD7558C5}" type="datetime1">
              <a:rPr lang="pt-BR" smtClean="0"/>
              <a:t>03/12/2025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822A631-0269-4E45-A3DF-4FA7D06E902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BR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4069B2A7-A232-444D-B3CD-C3D1E5A8E2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0F9F022-6C35-409F-B2A6-FFC7C9918F0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049976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BR" noProof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A2C409-B623-40ED-9213-59E0E5331830}" type="datetime1">
              <a:rPr lang="pt-BR" smtClean="0"/>
              <a:pPr/>
              <a:t>03/12/2025</a:t>
            </a:fld>
            <a:endParaRPr lang="pt-BR" dirty="0"/>
          </a:p>
        </p:txBody>
      </p:sp>
      <p:sp>
        <p:nvSpPr>
          <p:cNvPr id="4" name="Espaço Reservado para Imagem do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pt-BR" noProof="0"/>
          </a:p>
        </p:txBody>
      </p:sp>
      <p:sp>
        <p:nvSpPr>
          <p:cNvPr id="5" name="Espaço Reservado para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BR" noProof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97DC217-DF71-1A49-B3EA-559F1F43B0FF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84642520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97DC217-DF71-1A49-B3EA-559F1F43B0FF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96502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97DC217-DF71-1A49-B3EA-559F1F43B0FF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39934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97DC217-DF71-1A49-B3EA-559F1F43B0FF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95096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97DC217-DF71-1A49-B3EA-559F1F43B0FF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43914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97DC217-DF71-1A49-B3EA-559F1F43B0FF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24974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97DC217-DF71-1A49-B3EA-559F1F43B0FF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05912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97DC217-DF71-1A49-B3EA-559F1F43B0FF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10701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97DC217-DF71-1A49-B3EA-559F1F43B0FF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22321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97DC217-DF71-1A49-B3EA-559F1F43B0FF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34315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97DC217-DF71-1A49-B3EA-559F1F43B0FF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96459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97DC217-DF71-1A49-B3EA-559F1F43B0FF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47386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97DC217-DF71-1A49-B3EA-559F1F43B0FF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94024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97DC217-DF71-1A49-B3EA-559F1F43B0FF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63764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67493" y="1122363"/>
            <a:ext cx="7096933" cy="2387600"/>
          </a:xfrm>
        </p:spPr>
        <p:txBody>
          <a:bodyPr rtlCol="0" anchor="b">
            <a:noAutofit/>
          </a:bodyPr>
          <a:lstStyle>
            <a:lvl1pPr algn="l">
              <a:defRPr sz="6000" b="1">
                <a:latin typeface="+mj-lt"/>
              </a:defRPr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67493" y="3602038"/>
            <a:ext cx="9500507" cy="806675"/>
          </a:xfrm>
        </p:spPr>
        <p:txBody>
          <a:bodyPr rtlCol="0">
            <a:noAutofit/>
          </a:bodyPr>
          <a:lstStyle>
            <a:lvl1pPr marL="0" indent="0" algn="l">
              <a:buNone/>
              <a:defRPr sz="32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t-BR" noProof="0"/>
              <a:t>Clique para editar o estilo de subtítulo Mestre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AC79249-FDC0-364D-A734-AE1DE1605D28}"/>
              </a:ext>
            </a:extLst>
          </p:cNvPr>
          <p:cNvSpPr/>
          <p:nvPr userDrawn="1"/>
        </p:nvSpPr>
        <p:spPr>
          <a:xfrm>
            <a:off x="0" y="4572000"/>
            <a:ext cx="12192000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2465C8-266D-104C-9C49-323DF4A8277E}"/>
              </a:ext>
            </a:extLst>
          </p:cNvPr>
          <p:cNvSpPr/>
          <p:nvPr userDrawn="1"/>
        </p:nvSpPr>
        <p:spPr>
          <a:xfrm>
            <a:off x="583746" y="4960030"/>
            <a:ext cx="1551214" cy="1551214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/>
          </a:p>
        </p:txBody>
      </p:sp>
      <p:sp>
        <p:nvSpPr>
          <p:cNvPr id="11" name="Forma Livre 10">
            <a:extLst>
              <a:ext uri="{FF2B5EF4-FFF2-40B4-BE49-F238E27FC236}">
                <a16:creationId xmlns:a16="http://schemas.microsoft.com/office/drawing/2014/main" id="{37979A1C-BF60-B345-A664-2E4F7A3461EB}"/>
              </a:ext>
            </a:extLst>
          </p:cNvPr>
          <p:cNvSpPr/>
          <p:nvPr userDrawn="1"/>
        </p:nvSpPr>
        <p:spPr>
          <a:xfrm>
            <a:off x="1" y="4571999"/>
            <a:ext cx="1118508" cy="1118508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pt-BR" noProof="0"/>
          </a:p>
        </p:txBody>
      </p:sp>
      <p:sp>
        <p:nvSpPr>
          <p:cNvPr id="9" name="Forma Livre 8">
            <a:extLst>
              <a:ext uri="{FF2B5EF4-FFF2-40B4-BE49-F238E27FC236}">
                <a16:creationId xmlns:a16="http://schemas.microsoft.com/office/drawing/2014/main" id="{58080B3E-915C-2D4C-8608-596E1BFD6387}"/>
              </a:ext>
            </a:extLst>
          </p:cNvPr>
          <p:cNvSpPr/>
          <p:nvPr userDrawn="1"/>
        </p:nvSpPr>
        <p:spPr>
          <a:xfrm>
            <a:off x="1" y="5739492"/>
            <a:ext cx="1118508" cy="1118508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pt-BR" noProof="0"/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F15FBB50-09C8-B64E-AE57-67C5E70810CB}"/>
              </a:ext>
            </a:extLst>
          </p:cNvPr>
          <p:cNvGrpSpPr/>
          <p:nvPr userDrawn="1"/>
        </p:nvGrpSpPr>
        <p:grpSpPr>
          <a:xfrm>
            <a:off x="8264427" y="-3419"/>
            <a:ext cx="3927573" cy="3165022"/>
            <a:chOff x="9857014" y="13834"/>
            <a:chExt cx="2334986" cy="1881641"/>
          </a:xfrm>
        </p:grpSpPr>
        <p:sp>
          <p:nvSpPr>
            <p:cNvPr id="15" name="Forma Livre 14">
              <a:extLst>
                <a:ext uri="{FF2B5EF4-FFF2-40B4-BE49-F238E27FC236}">
                  <a16:creationId xmlns:a16="http://schemas.microsoft.com/office/drawing/2014/main" id="{EFBF1E52-11FA-DC48-B7AD-75734232FFE8}"/>
                </a:ext>
              </a:extLst>
            </p:cNvPr>
            <p:cNvSpPr/>
            <p:nvPr userDrawn="1"/>
          </p:nvSpPr>
          <p:spPr>
            <a:xfrm rot="5400000" flipH="1" flipV="1">
              <a:off x="10667433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pt-BR" noProof="0"/>
            </a:p>
          </p:txBody>
        </p:sp>
        <p:sp>
          <p:nvSpPr>
            <p:cNvPr id="16" name="Forma Livre 15">
              <a:extLst>
                <a:ext uri="{FF2B5EF4-FFF2-40B4-BE49-F238E27FC236}">
                  <a16:creationId xmlns:a16="http://schemas.microsoft.com/office/drawing/2014/main" id="{4850B620-49F5-3748-84AF-682555D52792}"/>
                </a:ext>
              </a:extLst>
            </p:cNvPr>
            <p:cNvSpPr/>
            <p:nvPr userDrawn="1"/>
          </p:nvSpPr>
          <p:spPr>
            <a:xfrm rot="16200000" flipV="1">
              <a:off x="9499940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pt-BR" noProof="0"/>
            </a:p>
          </p:txBody>
        </p:sp>
      </p:grpSp>
      <p:sp>
        <p:nvSpPr>
          <p:cNvPr id="22" name="Forma Livre 21">
            <a:extLst>
              <a:ext uri="{FF2B5EF4-FFF2-40B4-BE49-F238E27FC236}">
                <a16:creationId xmlns:a16="http://schemas.microsoft.com/office/drawing/2014/main" id="{BC68F289-2744-2F48-893A-3F17911625C8}"/>
              </a:ext>
            </a:extLst>
          </p:cNvPr>
          <p:cNvSpPr/>
          <p:nvPr userDrawn="1"/>
        </p:nvSpPr>
        <p:spPr>
          <a:xfrm>
            <a:off x="0" y="-1"/>
            <a:ext cx="1167493" cy="1167493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pt-BR" noProof="0"/>
          </a:p>
        </p:txBody>
      </p:sp>
      <p:sp>
        <p:nvSpPr>
          <p:cNvPr id="28" name="Forma Livre 27">
            <a:extLst>
              <a:ext uri="{FF2B5EF4-FFF2-40B4-BE49-F238E27FC236}">
                <a16:creationId xmlns:a16="http://schemas.microsoft.com/office/drawing/2014/main" id="{9E240E8A-950E-7946-826C-415CB5DACA43}"/>
              </a:ext>
            </a:extLst>
          </p:cNvPr>
          <p:cNvSpPr/>
          <p:nvPr userDrawn="1"/>
        </p:nvSpPr>
        <p:spPr>
          <a:xfrm>
            <a:off x="11024507" y="4580708"/>
            <a:ext cx="1167493" cy="2277292"/>
          </a:xfrm>
          <a:custGeom>
            <a:avLst/>
            <a:gdLst>
              <a:gd name="connsiteX0" fmla="*/ 1167473 w 1167493"/>
              <a:gd name="connsiteY0" fmla="*/ 0 h 2272167"/>
              <a:gd name="connsiteX1" fmla="*/ 1167493 w 1167493"/>
              <a:gd name="connsiteY1" fmla="*/ 0 h 2272167"/>
              <a:gd name="connsiteX2" fmla="*/ 1167493 w 1167493"/>
              <a:gd name="connsiteY2" fmla="*/ 492960 h 2272167"/>
              <a:gd name="connsiteX3" fmla="*/ 1167493 w 1167493"/>
              <a:gd name="connsiteY3" fmla="*/ 720385 h 2272167"/>
              <a:gd name="connsiteX4" fmla="*/ 1167493 w 1167493"/>
              <a:gd name="connsiteY4" fmla="*/ 2272167 h 2272167"/>
              <a:gd name="connsiteX5" fmla="*/ 0 w 1167493"/>
              <a:gd name="connsiteY5" fmla="*/ 2272167 h 2272167"/>
              <a:gd name="connsiteX6" fmla="*/ 0 w 1167493"/>
              <a:gd name="connsiteY6" fmla="*/ 1898074 h 2272167"/>
              <a:gd name="connsiteX7" fmla="*/ 0 w 1167493"/>
              <a:gd name="connsiteY7" fmla="*/ 1271597 h 2272167"/>
              <a:gd name="connsiteX8" fmla="*/ 0 w 1167493"/>
              <a:gd name="connsiteY8" fmla="*/ 1177688 h 2272167"/>
              <a:gd name="connsiteX9" fmla="*/ 1048124 w 1167493"/>
              <a:gd name="connsiteY9" fmla="*/ 6080 h 2272167"/>
              <a:gd name="connsiteX10" fmla="*/ 1167473 w 1167493"/>
              <a:gd name="connsiteY10" fmla="*/ 0 h 2272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67493" h="2272167">
                <a:moveTo>
                  <a:pt x="1167473" y="0"/>
                </a:moveTo>
                <a:lnTo>
                  <a:pt x="1167493" y="0"/>
                </a:lnTo>
                <a:lnTo>
                  <a:pt x="1167493" y="492960"/>
                </a:lnTo>
                <a:lnTo>
                  <a:pt x="1167493" y="720385"/>
                </a:lnTo>
                <a:lnTo>
                  <a:pt x="1167493" y="2272167"/>
                </a:lnTo>
                <a:lnTo>
                  <a:pt x="0" y="2272167"/>
                </a:lnTo>
                <a:lnTo>
                  <a:pt x="0" y="1898074"/>
                </a:lnTo>
                <a:lnTo>
                  <a:pt x="0" y="1271597"/>
                </a:lnTo>
                <a:lnTo>
                  <a:pt x="0" y="1177688"/>
                </a:lnTo>
                <a:cubicBezTo>
                  <a:pt x="0" y="567919"/>
                  <a:pt x="459408" y="66389"/>
                  <a:pt x="1048124" y="6080"/>
                </a:cubicBezTo>
                <a:lnTo>
                  <a:pt x="1167473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916498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381000"/>
            <a:ext cx="9779183" cy="1325563"/>
          </a:xfrm>
        </p:spPr>
        <p:txBody>
          <a:bodyPr rtlCol="0"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7493" y="2017467"/>
            <a:ext cx="9779182" cy="3366815"/>
          </a:xfrm>
        </p:spPr>
        <p:txBody>
          <a:bodyPr rtlCol="0">
            <a:no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Forma Livre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pt-BR" noProof="0"/>
          </a:p>
        </p:txBody>
      </p:sp>
      <p:sp>
        <p:nvSpPr>
          <p:cNvPr id="5" name="Forma Livre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pt-BR" noProof="0">
              <a:latin typeface="+mn-lt"/>
            </a:endParaRPr>
          </a:p>
        </p:txBody>
      </p:sp>
      <p:sp>
        <p:nvSpPr>
          <p:cNvPr id="6" name="Forma Livre 5">
            <a:extLst>
              <a:ext uri="{FF2B5EF4-FFF2-40B4-BE49-F238E27FC236}">
                <a16:creationId xmlns:a16="http://schemas.microsoft.com/office/drawing/2014/main" id="{D11C9832-A021-954E-A34F-2988D1189AE9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pt-BR" noProof="0"/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9861BC34-DFBF-2D4F-B463-FCFBC08391FF}"/>
              </a:ext>
            </a:extLst>
          </p:cNvPr>
          <p:cNvGrpSpPr/>
          <p:nvPr userDrawn="1"/>
        </p:nvGrpSpPr>
        <p:grpSpPr>
          <a:xfrm>
            <a:off x="8082092" y="5590903"/>
            <a:ext cx="1572380" cy="1267097"/>
            <a:chOff x="7413403" y="4976359"/>
            <a:chExt cx="2334986" cy="1881641"/>
          </a:xfrm>
        </p:grpSpPr>
        <p:sp>
          <p:nvSpPr>
            <p:cNvPr id="7" name="Forma Livre 6">
              <a:extLst>
                <a:ext uri="{FF2B5EF4-FFF2-40B4-BE49-F238E27FC236}">
                  <a16:creationId xmlns:a16="http://schemas.microsoft.com/office/drawing/2014/main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pt-BR" noProof="0">
                <a:latin typeface="+mn-lt"/>
              </a:endParaRPr>
            </a:p>
          </p:txBody>
        </p:sp>
        <p:sp>
          <p:nvSpPr>
            <p:cNvPr id="8" name="Forma Livre 7">
              <a:extLst>
                <a:ext uri="{FF2B5EF4-FFF2-40B4-BE49-F238E27FC236}">
                  <a16:creationId xmlns:a16="http://schemas.microsoft.com/office/drawing/2014/main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pt-BR" noProof="0">
                <a:latin typeface="+mn-lt"/>
              </a:endParaRPr>
            </a:p>
          </p:txBody>
        </p:sp>
      </p:grpSp>
      <p:sp>
        <p:nvSpPr>
          <p:cNvPr id="10" name="Espaço Reservado para Data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fld id="{B5BB974E-0C54-4CFD-A34D-0F42BAC50F05}" type="datetime1">
              <a:rPr lang="pt-BR" noProof="0" smtClean="0"/>
              <a:t>03/12/2025</a:t>
            </a:fld>
            <a:endParaRPr lang="pt-BR" noProof="0"/>
          </a:p>
        </p:txBody>
      </p:sp>
      <p:sp>
        <p:nvSpPr>
          <p:cNvPr id="11" name="Espaço Reservado para Rodapé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r>
              <a:rPr lang="pt-BR" noProof="0"/>
              <a:t>TÍTULO DA APRESENTAÇÃO</a:t>
            </a:r>
          </a:p>
        </p:txBody>
      </p:sp>
      <p:sp>
        <p:nvSpPr>
          <p:cNvPr id="12" name="Espaço Reservado para o Número do Slide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pt-BR" noProof="0" smtClean="0"/>
              <a:pPr rtl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782271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beçalho da Seçã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2A62587F-7496-384A-AF40-18FC8CF0709D}"/>
              </a:ext>
            </a:extLst>
          </p:cNvPr>
          <p:cNvSpPr/>
          <p:nvPr userDrawn="1"/>
        </p:nvSpPr>
        <p:spPr>
          <a:xfrm>
            <a:off x="0" y="2286002"/>
            <a:ext cx="12208822" cy="45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/>
          </a:p>
        </p:txBody>
      </p:sp>
      <p:sp>
        <p:nvSpPr>
          <p:cNvPr id="12" name="Forma Livre 11">
            <a:extLst>
              <a:ext uri="{FF2B5EF4-FFF2-40B4-BE49-F238E27FC236}">
                <a16:creationId xmlns:a16="http://schemas.microsoft.com/office/drawing/2014/main" id="{84DB028B-A475-224B-B675-A15A56CAD0BF}"/>
              </a:ext>
            </a:extLst>
          </p:cNvPr>
          <p:cNvSpPr/>
          <p:nvPr userDrawn="1"/>
        </p:nvSpPr>
        <p:spPr>
          <a:xfrm flipH="1">
            <a:off x="8597718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pt-BR" noProof="0"/>
          </a:p>
        </p:txBody>
      </p:sp>
      <p:sp>
        <p:nvSpPr>
          <p:cNvPr id="14" name="Forma Livre 13">
            <a:extLst>
              <a:ext uri="{FF2B5EF4-FFF2-40B4-BE49-F238E27FC236}">
                <a16:creationId xmlns:a16="http://schemas.microsoft.com/office/drawing/2014/main" id="{61C34955-105B-4D4D-B51D-754C5D38A85D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pt-BR" noProof="0"/>
          </a:p>
        </p:txBody>
      </p:sp>
      <p:sp>
        <p:nvSpPr>
          <p:cNvPr id="15" name="Forma Livre 14">
            <a:extLst>
              <a:ext uri="{FF2B5EF4-FFF2-40B4-BE49-F238E27FC236}">
                <a16:creationId xmlns:a16="http://schemas.microsoft.com/office/drawing/2014/main" id="{2734DEB1-EC02-2E42-9292-4ADD115060A5}"/>
              </a:ext>
            </a:extLst>
          </p:cNvPr>
          <p:cNvSpPr/>
          <p:nvPr userDrawn="1"/>
        </p:nvSpPr>
        <p:spPr>
          <a:xfrm rot="5400000" flipH="1" flipV="1">
            <a:off x="10344100" y="438098"/>
            <a:ext cx="2285999" cy="1409801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pt-BR" noProof="0"/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5E932F0D-7FC3-634B-932C-3625C16C8D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381000"/>
            <a:ext cx="9779183" cy="1325563"/>
          </a:xfrm>
        </p:spPr>
        <p:txBody>
          <a:bodyPr rtlCol="0"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E65DE34-CDB7-41F7-A95A-592B99558C6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167492" y="2653167"/>
            <a:ext cx="9779183" cy="3436483"/>
          </a:xfrm>
        </p:spPr>
        <p:txBody>
          <a:bodyPr rtlCol="0">
            <a:noAutofit/>
          </a:bodyPr>
          <a:lstStyle>
            <a:lvl1pPr marL="0" indent="0">
              <a:lnSpc>
                <a:spcPct val="150000"/>
              </a:lnSpc>
              <a:buNone/>
              <a:defRPr sz="2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E95D4F5-F69B-42F6-8A9D-330F696E1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fld id="{D3F671DF-80A2-4274-8B1C-7DCF8A5215A0}" type="datetime1">
              <a:rPr lang="pt-BR" noProof="0" smtClean="0"/>
              <a:t>03/12/2025</a:t>
            </a:fld>
            <a:endParaRPr lang="pt-BR" noProof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A79A23A-2238-4904-8692-9F2DAE8B8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r>
              <a:rPr lang="pt-BR" noProof="0"/>
              <a:t>TÍTULO DA APRESENTAÇÃO</a:t>
            </a:r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DB69FC35-DDC8-45FB-8ACB-21C15F57C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06318" y="6356350"/>
            <a:ext cx="1604682" cy="365125"/>
          </a:xfrm>
        </p:spPr>
        <p:txBody>
          <a:bodyPr rtlCol="0"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pt-BR" noProof="0" smtClean="0"/>
              <a:pPr rtl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802635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ítulo da 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orma Livre 22">
            <a:extLst>
              <a:ext uri="{FF2B5EF4-FFF2-40B4-BE49-F238E27FC236}">
                <a16:creationId xmlns:a16="http://schemas.microsoft.com/office/drawing/2014/main" id="{067EACEC-C2DD-EA42-8504-176673AD1F20}"/>
              </a:ext>
            </a:extLst>
          </p:cNvPr>
          <p:cNvSpPr/>
          <p:nvPr userDrawn="1"/>
        </p:nvSpPr>
        <p:spPr>
          <a:xfrm>
            <a:off x="0" y="0"/>
            <a:ext cx="8025490" cy="6858000"/>
          </a:xfrm>
          <a:custGeom>
            <a:avLst/>
            <a:gdLst>
              <a:gd name="connsiteX0" fmla="*/ 0 w 8025490"/>
              <a:gd name="connsiteY0" fmla="*/ 0 h 6858000"/>
              <a:gd name="connsiteX1" fmla="*/ 4596490 w 8025490"/>
              <a:gd name="connsiteY1" fmla="*/ 0 h 6858000"/>
              <a:gd name="connsiteX2" fmla="*/ 8025490 w 8025490"/>
              <a:gd name="connsiteY2" fmla="*/ 3429000 h 6858000"/>
              <a:gd name="connsiteX3" fmla="*/ 4596490 w 8025490"/>
              <a:gd name="connsiteY3" fmla="*/ 6858000 h 6858000"/>
              <a:gd name="connsiteX4" fmla="*/ 0 w 802549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25490" h="6858000">
                <a:moveTo>
                  <a:pt x="0" y="0"/>
                </a:moveTo>
                <a:lnTo>
                  <a:pt x="4596490" y="0"/>
                </a:lnTo>
                <a:cubicBezTo>
                  <a:pt x="6490274" y="0"/>
                  <a:pt x="8025490" y="1535216"/>
                  <a:pt x="8025490" y="3429000"/>
                </a:cubicBezTo>
                <a:cubicBezTo>
                  <a:pt x="8025490" y="5322784"/>
                  <a:pt x="6490274" y="6858000"/>
                  <a:pt x="4596490" y="6858000"/>
                </a:cubicBez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pt-BR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67494" y="1059400"/>
            <a:ext cx="6245912" cy="2387600"/>
          </a:xfrm>
        </p:spPr>
        <p:txBody>
          <a:bodyPr rtlCol="0" anchor="b">
            <a:noAutofit/>
          </a:bodyPr>
          <a:lstStyle>
            <a:lvl1pPr algn="l">
              <a:defRPr sz="6000" b="1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67494" y="3539075"/>
            <a:ext cx="6245912" cy="1406101"/>
          </a:xfrm>
        </p:spPr>
        <p:txBody>
          <a:bodyPr rtlCol="0">
            <a:no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t-BR" noProof="0"/>
              <a:t>Clique para editar o estilo de subtítulo Mestre</a:t>
            </a: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89843C7E-5704-7A46-8974-F3BFA42E7310}"/>
              </a:ext>
            </a:extLst>
          </p:cNvPr>
          <p:cNvGrpSpPr/>
          <p:nvPr userDrawn="1"/>
        </p:nvGrpSpPr>
        <p:grpSpPr>
          <a:xfrm rot="16200000">
            <a:off x="8286528" y="2207195"/>
            <a:ext cx="3032351" cy="2443610"/>
            <a:chOff x="9857014" y="13834"/>
            <a:chExt cx="2334986" cy="1881641"/>
          </a:xfrm>
        </p:grpSpPr>
        <p:sp>
          <p:nvSpPr>
            <p:cNvPr id="15" name="Forma Livre 14">
              <a:extLst>
                <a:ext uri="{FF2B5EF4-FFF2-40B4-BE49-F238E27FC236}">
                  <a16:creationId xmlns:a16="http://schemas.microsoft.com/office/drawing/2014/main" id="{EFBF1E52-11FA-DC48-B7AD-75734232FFE8}"/>
                </a:ext>
              </a:extLst>
            </p:cNvPr>
            <p:cNvSpPr/>
            <p:nvPr userDrawn="1"/>
          </p:nvSpPr>
          <p:spPr>
            <a:xfrm rot="5400000" flipH="1" flipV="1">
              <a:off x="10667433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pt-BR" noProof="0"/>
            </a:p>
          </p:txBody>
        </p:sp>
        <p:sp>
          <p:nvSpPr>
            <p:cNvPr id="16" name="Forma Livre 15">
              <a:extLst>
                <a:ext uri="{FF2B5EF4-FFF2-40B4-BE49-F238E27FC236}">
                  <a16:creationId xmlns:a16="http://schemas.microsoft.com/office/drawing/2014/main" id="{4850B620-49F5-3748-84AF-682555D52792}"/>
                </a:ext>
              </a:extLst>
            </p:cNvPr>
            <p:cNvSpPr/>
            <p:nvPr userDrawn="1"/>
          </p:nvSpPr>
          <p:spPr>
            <a:xfrm rot="16200000" flipV="1">
              <a:off x="9499940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pt-BR" noProof="0"/>
            </a:p>
          </p:txBody>
        </p:sp>
      </p:grpSp>
      <p:sp>
        <p:nvSpPr>
          <p:cNvPr id="17" name="Forma Livre 16">
            <a:extLst>
              <a:ext uri="{FF2B5EF4-FFF2-40B4-BE49-F238E27FC236}">
                <a16:creationId xmlns:a16="http://schemas.microsoft.com/office/drawing/2014/main" id="{0B179973-08D2-EF40-B516-35E75E906394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pt-BR" noProof="0"/>
          </a:p>
        </p:txBody>
      </p:sp>
      <p:sp>
        <p:nvSpPr>
          <p:cNvPr id="18" name="Forma Livre 17">
            <a:extLst>
              <a:ext uri="{FF2B5EF4-FFF2-40B4-BE49-F238E27FC236}">
                <a16:creationId xmlns:a16="http://schemas.microsoft.com/office/drawing/2014/main" id="{6C811FF3-E48A-194D-8022-65F8C3A17449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986529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lemento grá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381000"/>
            <a:ext cx="9779183" cy="1325563"/>
          </a:xfrm>
        </p:spPr>
        <p:txBody>
          <a:bodyPr rtlCol="0"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7493" y="2087561"/>
            <a:ext cx="9779182" cy="3366815"/>
          </a:xfrm>
        </p:spPr>
        <p:txBody>
          <a:bodyPr rtlCol="0">
            <a:no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Forma Livre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pt-BR" noProof="0"/>
          </a:p>
        </p:txBody>
      </p:sp>
      <p:sp>
        <p:nvSpPr>
          <p:cNvPr id="5" name="Forma Livre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rot="5400000" flipH="1">
            <a:off x="1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pt-BR" noProof="0"/>
          </a:p>
        </p:txBody>
      </p:sp>
      <p:sp>
        <p:nvSpPr>
          <p:cNvPr id="10" name="Espaço Reservado para Data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fld id="{7F74210D-97AD-40F4-89A3-01444EF3CBBB}" type="datetime1">
              <a:rPr lang="pt-BR" noProof="0" smtClean="0"/>
              <a:t>03/12/2025</a:t>
            </a:fld>
            <a:endParaRPr lang="pt-BR" noProof="0"/>
          </a:p>
        </p:txBody>
      </p:sp>
      <p:sp>
        <p:nvSpPr>
          <p:cNvPr id="11" name="Espaço Reservado para Rodapé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r>
              <a:rPr lang="pt-BR" noProof="0"/>
              <a:t>TÍTULO DA APRESENTAÇÃO</a:t>
            </a:r>
          </a:p>
        </p:txBody>
      </p:sp>
      <p:sp>
        <p:nvSpPr>
          <p:cNvPr id="12" name="Espaço Reservado para o Número do Slide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pt-BR" noProof="0" smtClean="0"/>
              <a:pPr rtl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369781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ráfico 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o 8">
            <a:extLst>
              <a:ext uri="{FF2B5EF4-FFF2-40B4-BE49-F238E27FC236}">
                <a16:creationId xmlns:a16="http://schemas.microsoft.com/office/drawing/2014/main" id="{ABA2A58C-57B7-834C-8F5C-3299322411B1}"/>
              </a:ext>
            </a:extLst>
          </p:cNvPr>
          <p:cNvGrpSpPr/>
          <p:nvPr userDrawn="1"/>
        </p:nvGrpSpPr>
        <p:grpSpPr>
          <a:xfrm rot="16200000">
            <a:off x="10772262" y="152641"/>
            <a:ext cx="1572380" cy="1267097"/>
            <a:chOff x="7413403" y="4976359"/>
            <a:chExt cx="2334986" cy="1881641"/>
          </a:xfrm>
        </p:grpSpPr>
        <p:sp>
          <p:nvSpPr>
            <p:cNvPr id="13" name="Forma Livre 12">
              <a:extLst>
                <a:ext uri="{FF2B5EF4-FFF2-40B4-BE49-F238E27FC236}">
                  <a16:creationId xmlns:a16="http://schemas.microsoft.com/office/drawing/2014/main" id="{801D8067-144A-FE48-AF1E-529B662DCAD3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pt-BR" noProof="0"/>
            </a:p>
          </p:txBody>
        </p:sp>
        <p:sp>
          <p:nvSpPr>
            <p:cNvPr id="14" name="Forma Livre 13">
              <a:extLst>
                <a:ext uri="{FF2B5EF4-FFF2-40B4-BE49-F238E27FC236}">
                  <a16:creationId xmlns:a16="http://schemas.microsoft.com/office/drawing/2014/main" id="{2ECA7D87-C78C-C140-AA28-C0FB20209045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pt-BR" noProof="0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381000"/>
            <a:ext cx="9779183" cy="1325563"/>
          </a:xfrm>
        </p:spPr>
        <p:txBody>
          <a:bodyPr rtlCol="0"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7493" y="2087563"/>
            <a:ext cx="9779182" cy="3366813"/>
          </a:xfrm>
        </p:spPr>
        <p:txBody>
          <a:bodyPr rtlCol="0">
            <a:no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10" name="Espaço Reservado para Data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fld id="{ED14B020-16C9-4A3C-BF8A-B7B0BED41CE2}" type="datetime1">
              <a:rPr lang="pt-BR" noProof="0" smtClean="0"/>
              <a:t>03/12/2025</a:t>
            </a:fld>
            <a:endParaRPr lang="pt-BR" noProof="0"/>
          </a:p>
        </p:txBody>
      </p:sp>
      <p:sp>
        <p:nvSpPr>
          <p:cNvPr id="11" name="Espaço Reservado para Rodapé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r>
              <a:rPr lang="pt-BR" noProof="0"/>
              <a:t>TÍTULO DA APRESENTAÇÃO</a:t>
            </a:r>
          </a:p>
        </p:txBody>
      </p:sp>
      <p:sp>
        <p:nvSpPr>
          <p:cNvPr id="12" name="Espaço Reservado para o Número do Slide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pt-BR" noProof="0" smtClean="0"/>
              <a:pPr rtl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3190945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çã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B5ED18-7A07-47F1-8056-CD86B076AF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8721" y="1684338"/>
            <a:ext cx="8594558" cy="2810460"/>
          </a:xfrm>
        </p:spPr>
        <p:txBody>
          <a:bodyPr rtlCol="0">
            <a:noAutofit/>
          </a:bodyPr>
          <a:lstStyle>
            <a:lvl1pPr algn="ctr">
              <a:lnSpc>
                <a:spcPct val="100000"/>
              </a:lnSpc>
              <a:defRPr sz="460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8" name="Espaço Reservado para Texto 7">
            <a:extLst>
              <a:ext uri="{FF2B5EF4-FFF2-40B4-BE49-F238E27FC236}">
                <a16:creationId xmlns:a16="http://schemas.microsoft.com/office/drawing/2014/main" id="{4C91C146-F9A8-9A4C-9508-8590923B8D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1000" y="519405"/>
            <a:ext cx="1364297" cy="1094521"/>
          </a:xfrm>
        </p:spPr>
        <p:txBody>
          <a:bodyPr rtlCol="0">
            <a:noAutofit/>
          </a:bodyPr>
          <a:lstStyle>
            <a:lvl1pPr marL="0" indent="0" algn="ctr">
              <a:buNone/>
              <a:defRPr sz="23900" b="1">
                <a:solidFill>
                  <a:schemeClr val="accent1">
                    <a:lumMod val="75000"/>
                  </a:schemeClr>
                </a:solidFill>
                <a:latin typeface="Tenorite" pitchFamily="2" charset="0"/>
              </a:defRPr>
            </a:lvl1pPr>
            <a:lvl2pPr marL="4572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2pPr>
            <a:lvl3pPr marL="9144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3pPr>
            <a:lvl4pPr marL="13716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4pPr>
            <a:lvl5pPr marL="18288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5pPr>
          </a:lstStyle>
          <a:p>
            <a:pPr lvl="0" rtl="0"/>
            <a:r>
              <a:rPr lang="pt-BR" noProof="0"/>
              <a:t>“</a:t>
            </a:r>
          </a:p>
        </p:txBody>
      </p:sp>
      <p:sp>
        <p:nvSpPr>
          <p:cNvPr id="10" name="Espaço Reservado para Texto 9">
            <a:extLst>
              <a:ext uri="{FF2B5EF4-FFF2-40B4-BE49-F238E27FC236}">
                <a16:creationId xmlns:a16="http://schemas.microsoft.com/office/drawing/2014/main" id="{322D6C2B-78AC-DD47-9289-067C968B06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81813" y="4494213"/>
            <a:ext cx="3511550" cy="679450"/>
          </a:xfrm>
        </p:spPr>
        <p:txBody>
          <a:bodyPr rtlCol="0">
            <a:noAutofit/>
          </a:bodyPr>
          <a:lstStyle>
            <a:lvl1pPr marL="0" indent="0" algn="r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r">
              <a:buNone/>
              <a:defRPr sz="1800">
                <a:solidFill>
                  <a:schemeClr val="bg1"/>
                </a:solidFill>
                <a:latin typeface="Tenorite" pitchFamily="2" charset="0"/>
              </a:defRPr>
            </a:lvl2pPr>
            <a:lvl3pPr marL="914400" indent="0" algn="r">
              <a:buNone/>
              <a:defRPr sz="1600">
                <a:solidFill>
                  <a:schemeClr val="bg1"/>
                </a:solidFill>
                <a:latin typeface="Tenorite" pitchFamily="2" charset="0"/>
              </a:defRPr>
            </a:lvl3pPr>
            <a:lvl4pPr marL="1371600" indent="0" algn="r">
              <a:buNone/>
              <a:defRPr sz="1400">
                <a:solidFill>
                  <a:schemeClr val="bg1"/>
                </a:solidFill>
                <a:latin typeface="Tenorite" pitchFamily="2" charset="0"/>
              </a:defRPr>
            </a:lvl4pPr>
            <a:lvl5pPr marL="1828800" indent="0" algn="r">
              <a:buNone/>
              <a:defRPr sz="1400">
                <a:solidFill>
                  <a:schemeClr val="bg1"/>
                </a:solidFill>
                <a:latin typeface="Tenorite" pitchFamily="2" charset="0"/>
              </a:defRPr>
            </a:lvl5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9" name="Espaço Reservado para Texto 7">
            <a:extLst>
              <a:ext uri="{FF2B5EF4-FFF2-40B4-BE49-F238E27FC236}">
                <a16:creationId xmlns:a16="http://schemas.microsoft.com/office/drawing/2014/main" id="{612193CD-03AD-D74D-A5CD-747A9B53F49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609104" y="3399692"/>
            <a:ext cx="1364297" cy="1094521"/>
          </a:xfrm>
        </p:spPr>
        <p:txBody>
          <a:bodyPr rtlCol="0">
            <a:noAutofit/>
          </a:bodyPr>
          <a:lstStyle>
            <a:lvl1pPr marL="0" indent="0" algn="ctr">
              <a:buNone/>
              <a:defRPr sz="23900" b="1">
                <a:solidFill>
                  <a:schemeClr val="accent1">
                    <a:lumMod val="75000"/>
                  </a:schemeClr>
                </a:solidFill>
                <a:latin typeface="Tenorite" pitchFamily="2" charset="0"/>
              </a:defRPr>
            </a:lvl1pPr>
            <a:lvl2pPr marL="4572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2pPr>
            <a:lvl3pPr marL="9144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3pPr>
            <a:lvl4pPr marL="13716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4pPr>
            <a:lvl5pPr marL="18288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5pPr>
          </a:lstStyle>
          <a:p>
            <a:pPr lvl="0" rtl="0"/>
            <a:r>
              <a:rPr lang="pt-BR" noProof="0"/>
              <a:t>”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A0C71211-4520-46A1-9487-4AE49C323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fld id="{FB3547F6-ACE9-4C14-9AC6-2F110F12A4BB}" type="datetime1">
              <a:rPr lang="pt-BR" noProof="0" smtClean="0"/>
              <a:t>03/12/2025</a:t>
            </a:fld>
            <a:endParaRPr lang="pt-BR" noProof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6356206-85FD-45F5-A1F7-128DB34C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r>
              <a:rPr lang="pt-BR" noProof="0"/>
              <a:t>TÍTULO DA APRESENTAÇÃO</a:t>
            </a:r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pt-BR" noProof="0" smtClean="0"/>
              <a:pPr rtl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1476947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qui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tângulo 29">
            <a:extLst>
              <a:ext uri="{FF2B5EF4-FFF2-40B4-BE49-F238E27FC236}">
                <a16:creationId xmlns:a16="http://schemas.microsoft.com/office/drawing/2014/main" id="{28C225EC-F6EF-1144-834A-F0B91974AA41}"/>
              </a:ext>
            </a:extLst>
          </p:cNvPr>
          <p:cNvSpPr/>
          <p:nvPr userDrawn="1"/>
        </p:nvSpPr>
        <p:spPr>
          <a:xfrm>
            <a:off x="0" y="-1664"/>
            <a:ext cx="9857012" cy="68596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/>
          </a:p>
        </p:txBody>
      </p:sp>
      <p:sp>
        <p:nvSpPr>
          <p:cNvPr id="31" name="Título 1">
            <a:extLst>
              <a:ext uri="{FF2B5EF4-FFF2-40B4-BE49-F238E27FC236}">
                <a16:creationId xmlns:a16="http://schemas.microsoft.com/office/drawing/2014/main" id="{1E40CEAF-B1BB-174E-A798-3BA60D9C04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0430" y="381000"/>
            <a:ext cx="8401624" cy="1325563"/>
          </a:xfrm>
        </p:spPr>
        <p:txBody>
          <a:bodyPr lIns="0" rtlCol="0"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6" name="Espaço Reservado para Imagem 23">
            <a:extLst>
              <a:ext uri="{FF2B5EF4-FFF2-40B4-BE49-F238E27FC236}">
                <a16:creationId xmlns:a16="http://schemas.microsoft.com/office/drawing/2014/main" id="{5E48B363-63E8-4F17-842B-53AD935A652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0429" y="2227758"/>
            <a:ext cx="1200374" cy="1201242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rtl="0"/>
            <a:endParaRPr lang="pt-BR" noProof="0"/>
          </a:p>
        </p:txBody>
      </p:sp>
      <p:sp>
        <p:nvSpPr>
          <p:cNvPr id="10" name="Espaço Reservado para Texto 28">
            <a:extLst>
              <a:ext uri="{FF2B5EF4-FFF2-40B4-BE49-F238E27FC236}">
                <a16:creationId xmlns:a16="http://schemas.microsoft.com/office/drawing/2014/main" id="{CC3A7E03-4F06-4380-90A1-845651EEA3C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123351" y="2426400"/>
            <a:ext cx="2281237" cy="347662"/>
          </a:xfrm>
        </p:spPr>
        <p:txBody>
          <a:bodyPr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pt-BR" noProof="0"/>
              <a:t>Nome</a:t>
            </a:r>
          </a:p>
        </p:txBody>
      </p:sp>
      <p:sp>
        <p:nvSpPr>
          <p:cNvPr id="11" name="Espaço Reservado para Texto 28">
            <a:extLst>
              <a:ext uri="{FF2B5EF4-FFF2-40B4-BE49-F238E27FC236}">
                <a16:creationId xmlns:a16="http://schemas.microsoft.com/office/drawing/2014/main" id="{31AF5791-727B-438A-A7EF-5D132167C89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123350" y="2811646"/>
            <a:ext cx="2281237" cy="347662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pt-BR" noProof="0"/>
              <a:t>Título</a:t>
            </a:r>
          </a:p>
        </p:txBody>
      </p:sp>
      <p:sp>
        <p:nvSpPr>
          <p:cNvPr id="7" name="Espaço Reservado para Imagem 23">
            <a:extLst>
              <a:ext uri="{FF2B5EF4-FFF2-40B4-BE49-F238E27FC236}">
                <a16:creationId xmlns:a16="http://schemas.microsoft.com/office/drawing/2014/main" id="{9ABA5222-6FD6-405B-8AC8-18022C36590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495813" y="2227758"/>
            <a:ext cx="1200374" cy="1201242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rtl="0"/>
            <a:endParaRPr lang="pt-BR" noProof="0"/>
          </a:p>
        </p:txBody>
      </p:sp>
      <p:sp>
        <p:nvSpPr>
          <p:cNvPr id="12" name="Espaço Reservado para Texto 28">
            <a:extLst>
              <a:ext uri="{FF2B5EF4-FFF2-40B4-BE49-F238E27FC236}">
                <a16:creationId xmlns:a16="http://schemas.microsoft.com/office/drawing/2014/main" id="{A1A33FCF-D2EB-478E-8679-428657895F7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70817" y="2422565"/>
            <a:ext cx="2281237" cy="347662"/>
          </a:xfrm>
        </p:spPr>
        <p:txBody>
          <a:bodyPr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pt-BR" noProof="0"/>
              <a:t>Nome</a:t>
            </a:r>
          </a:p>
        </p:txBody>
      </p:sp>
      <p:sp>
        <p:nvSpPr>
          <p:cNvPr id="13" name="Espaço Reservado para Texto 28">
            <a:extLst>
              <a:ext uri="{FF2B5EF4-FFF2-40B4-BE49-F238E27FC236}">
                <a16:creationId xmlns:a16="http://schemas.microsoft.com/office/drawing/2014/main" id="{55274EF8-F641-41B2-89C1-FD94AFA4868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70816" y="2807811"/>
            <a:ext cx="2281237" cy="347662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pt-BR" noProof="0"/>
              <a:t>Título</a:t>
            </a:r>
          </a:p>
        </p:txBody>
      </p:sp>
      <p:sp>
        <p:nvSpPr>
          <p:cNvPr id="8" name="Espaço Reservado para Imagem 23">
            <a:extLst>
              <a:ext uri="{FF2B5EF4-FFF2-40B4-BE49-F238E27FC236}">
                <a16:creationId xmlns:a16="http://schemas.microsoft.com/office/drawing/2014/main" id="{124DE785-775F-4AE4-94B3-FA728188EBA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50429" y="4254273"/>
            <a:ext cx="1200374" cy="1201242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rtl="0"/>
            <a:endParaRPr lang="pt-BR" noProof="0"/>
          </a:p>
        </p:txBody>
      </p:sp>
      <p:sp>
        <p:nvSpPr>
          <p:cNvPr id="14" name="Espaço Reservado para Texto 28">
            <a:extLst>
              <a:ext uri="{FF2B5EF4-FFF2-40B4-BE49-F238E27FC236}">
                <a16:creationId xmlns:a16="http://schemas.microsoft.com/office/drawing/2014/main" id="{5A429D4E-B795-4E55-852E-9E161F9EBD3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123351" y="4498793"/>
            <a:ext cx="2281237" cy="347662"/>
          </a:xfrm>
        </p:spPr>
        <p:txBody>
          <a:bodyPr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pt-BR" noProof="0"/>
              <a:t>Nome</a:t>
            </a:r>
          </a:p>
        </p:txBody>
      </p:sp>
      <p:sp>
        <p:nvSpPr>
          <p:cNvPr id="15" name="Espaço Reservado para Texto 28">
            <a:extLst>
              <a:ext uri="{FF2B5EF4-FFF2-40B4-BE49-F238E27FC236}">
                <a16:creationId xmlns:a16="http://schemas.microsoft.com/office/drawing/2014/main" id="{41D297CB-52EE-4DE4-AEAC-CD4AAF2BF17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123350" y="4884039"/>
            <a:ext cx="2281237" cy="347662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pt-BR" noProof="0"/>
              <a:t>Título</a:t>
            </a:r>
          </a:p>
        </p:txBody>
      </p:sp>
      <p:sp>
        <p:nvSpPr>
          <p:cNvPr id="9" name="Espaço Reservado para Imagem 23">
            <a:extLst>
              <a:ext uri="{FF2B5EF4-FFF2-40B4-BE49-F238E27FC236}">
                <a16:creationId xmlns:a16="http://schemas.microsoft.com/office/drawing/2014/main" id="{F5694B35-7776-4DB9-9EB7-3AF076EC357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495813" y="4254273"/>
            <a:ext cx="1200374" cy="1201242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rtl="0"/>
            <a:endParaRPr lang="pt-BR" noProof="0"/>
          </a:p>
        </p:txBody>
      </p:sp>
      <p:sp>
        <p:nvSpPr>
          <p:cNvPr id="16" name="Espaço Reservado para Texto 28">
            <a:extLst>
              <a:ext uri="{FF2B5EF4-FFF2-40B4-BE49-F238E27FC236}">
                <a16:creationId xmlns:a16="http://schemas.microsoft.com/office/drawing/2014/main" id="{AD7B736B-3A10-499F-8F23-4437982C823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870817" y="4498793"/>
            <a:ext cx="2281237" cy="347662"/>
          </a:xfrm>
        </p:spPr>
        <p:txBody>
          <a:bodyPr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pt-BR" noProof="0"/>
              <a:t>Nome</a:t>
            </a:r>
          </a:p>
        </p:txBody>
      </p:sp>
      <p:sp>
        <p:nvSpPr>
          <p:cNvPr id="17" name="Espaço Reservado para Texto 28">
            <a:extLst>
              <a:ext uri="{FF2B5EF4-FFF2-40B4-BE49-F238E27FC236}">
                <a16:creationId xmlns:a16="http://schemas.microsoft.com/office/drawing/2014/main" id="{07165540-290D-4A38-87DE-F52B05BD6A1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870816" y="4884039"/>
            <a:ext cx="2281237" cy="347662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pt-BR" noProof="0"/>
              <a:t>Título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A0C71211-4520-46A1-9487-4AE49C3239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000" y="6356350"/>
            <a:ext cx="1569803" cy="365125"/>
          </a:xfrm>
        </p:spPr>
        <p:txBody>
          <a:bodyPr rtlCol="0"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fld id="{9E53F8CC-265C-40CA-A0A0-3BA287CC25D5}" type="datetime1">
              <a:rPr lang="pt-BR" noProof="0" smtClean="0"/>
              <a:t>03/12/2025</a:t>
            </a:fld>
            <a:endParaRPr lang="pt-BR" noProof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6356206-85FD-45F5-A1F7-128DB34C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71106" y="6356350"/>
            <a:ext cx="4114800" cy="365125"/>
          </a:xfrm>
        </p:spPr>
        <p:txBody>
          <a:bodyPr rtlCol="0"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r>
              <a:rPr lang="pt-BR" noProof="0"/>
              <a:t>TÍTULO DA APRESENTAÇÃO</a:t>
            </a:r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32334" y="6356350"/>
            <a:ext cx="1167495" cy="365125"/>
          </a:xfrm>
        </p:spPr>
        <p:txBody>
          <a:bodyPr rtlCol="0"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pt-BR" noProof="0" smtClean="0"/>
              <a:pPr rtl="0"/>
              <a:t>‹nº›</a:t>
            </a:fld>
            <a:endParaRPr lang="pt-BR" noProof="0"/>
          </a:p>
        </p:txBody>
      </p:sp>
      <p:sp>
        <p:nvSpPr>
          <p:cNvPr id="19" name="Forma Livre 18">
            <a:extLst>
              <a:ext uri="{FF2B5EF4-FFF2-40B4-BE49-F238E27FC236}">
                <a16:creationId xmlns:a16="http://schemas.microsoft.com/office/drawing/2014/main" id="{AAB3BC7E-B34F-EF47-B125-1574C5484E22}"/>
              </a:ext>
            </a:extLst>
          </p:cNvPr>
          <p:cNvSpPr/>
          <p:nvPr userDrawn="1"/>
        </p:nvSpPr>
        <p:spPr>
          <a:xfrm rot="16200000" flipV="1">
            <a:off x="9499940" y="355410"/>
            <a:ext cx="1881641" cy="1167493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pt-BR" noProof="0"/>
          </a:p>
        </p:txBody>
      </p:sp>
      <p:sp>
        <p:nvSpPr>
          <p:cNvPr id="21" name="Forma Livre 20">
            <a:extLst>
              <a:ext uri="{FF2B5EF4-FFF2-40B4-BE49-F238E27FC236}">
                <a16:creationId xmlns:a16="http://schemas.microsoft.com/office/drawing/2014/main" id="{7CBC82D0-4F72-C649-8B7F-D4B087957B6C}"/>
              </a:ext>
            </a:extLst>
          </p:cNvPr>
          <p:cNvSpPr/>
          <p:nvPr userDrawn="1"/>
        </p:nvSpPr>
        <p:spPr>
          <a:xfrm flipH="1">
            <a:off x="10866436" y="1879977"/>
            <a:ext cx="1325563" cy="1325563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pt-BR" noProof="0"/>
          </a:p>
        </p:txBody>
      </p:sp>
      <p:sp>
        <p:nvSpPr>
          <p:cNvPr id="25" name="Forma Livre 24">
            <a:extLst>
              <a:ext uri="{FF2B5EF4-FFF2-40B4-BE49-F238E27FC236}">
                <a16:creationId xmlns:a16="http://schemas.microsoft.com/office/drawing/2014/main" id="{9383F23A-D872-2A4C-B386-A9D269BE694D}"/>
              </a:ext>
            </a:extLst>
          </p:cNvPr>
          <p:cNvSpPr/>
          <p:nvPr userDrawn="1"/>
        </p:nvSpPr>
        <p:spPr>
          <a:xfrm>
            <a:off x="11024507" y="-1664"/>
            <a:ext cx="1167494" cy="1881641"/>
          </a:xfrm>
          <a:custGeom>
            <a:avLst/>
            <a:gdLst>
              <a:gd name="connsiteX0" fmla="*/ 1167473 w 1167494"/>
              <a:gd name="connsiteY0" fmla="*/ 0 h 1881641"/>
              <a:gd name="connsiteX1" fmla="*/ 1167493 w 1167494"/>
              <a:gd name="connsiteY1" fmla="*/ 0 h 1881641"/>
              <a:gd name="connsiteX2" fmla="*/ 1167493 w 1167494"/>
              <a:gd name="connsiteY2" fmla="*/ 714148 h 1881641"/>
              <a:gd name="connsiteX3" fmla="*/ 1166666 w 1167494"/>
              <a:gd name="connsiteY3" fmla="*/ 730534 h 1881641"/>
              <a:gd name="connsiteX4" fmla="*/ 1167494 w 1167494"/>
              <a:gd name="connsiteY4" fmla="*/ 730534 h 1881641"/>
              <a:gd name="connsiteX5" fmla="*/ 1167494 w 1167494"/>
              <a:gd name="connsiteY5" fmla="*/ 1378059 h 1881641"/>
              <a:gd name="connsiteX6" fmla="*/ 1167493 w 1167494"/>
              <a:gd name="connsiteY6" fmla="*/ 1378059 h 1881641"/>
              <a:gd name="connsiteX7" fmla="*/ 1167493 w 1167494"/>
              <a:gd name="connsiteY7" fmla="*/ 1881641 h 1881641"/>
              <a:gd name="connsiteX8" fmla="*/ 0 w 1167494"/>
              <a:gd name="connsiteY8" fmla="*/ 1881641 h 1881641"/>
              <a:gd name="connsiteX9" fmla="*/ 0 w 1167494"/>
              <a:gd name="connsiteY9" fmla="*/ 1234116 h 1881641"/>
              <a:gd name="connsiteX10" fmla="*/ 0 w 1167494"/>
              <a:gd name="connsiteY10" fmla="*/ 1167492 h 1881641"/>
              <a:gd name="connsiteX11" fmla="*/ 1048124 w 1167494"/>
              <a:gd name="connsiteY11" fmla="*/ 6027 h 1881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67494" h="1881641">
                <a:moveTo>
                  <a:pt x="1167473" y="0"/>
                </a:moveTo>
                <a:lnTo>
                  <a:pt x="1167493" y="0"/>
                </a:lnTo>
                <a:lnTo>
                  <a:pt x="1167493" y="714148"/>
                </a:lnTo>
                <a:lnTo>
                  <a:pt x="1166666" y="730534"/>
                </a:lnTo>
                <a:lnTo>
                  <a:pt x="1167494" y="730534"/>
                </a:lnTo>
                <a:lnTo>
                  <a:pt x="1167494" y="1378059"/>
                </a:lnTo>
                <a:lnTo>
                  <a:pt x="1167493" y="1378059"/>
                </a:lnTo>
                <a:lnTo>
                  <a:pt x="1167493" y="1881641"/>
                </a:lnTo>
                <a:lnTo>
                  <a:pt x="0" y="1881641"/>
                </a:lnTo>
                <a:lnTo>
                  <a:pt x="0" y="1234116"/>
                </a:lnTo>
                <a:lnTo>
                  <a:pt x="0" y="1167492"/>
                </a:lnTo>
                <a:cubicBezTo>
                  <a:pt x="0" y="563002"/>
                  <a:pt x="459408" y="65814"/>
                  <a:pt x="1048124" y="602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pt-BR" noProof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9221FFDB-AAE2-5943-97A1-82D66AE05DB4}"/>
              </a:ext>
            </a:extLst>
          </p:cNvPr>
          <p:cNvSpPr/>
          <p:nvPr userDrawn="1"/>
        </p:nvSpPr>
        <p:spPr>
          <a:xfrm>
            <a:off x="10334091" y="2737752"/>
            <a:ext cx="1380830" cy="138083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rtl="0"/>
            <a:endParaRPr lang="pt-BR" noProof="0"/>
          </a:p>
        </p:txBody>
      </p:sp>
      <p:sp>
        <p:nvSpPr>
          <p:cNvPr id="27" name="Forma Livre 26">
            <a:extLst>
              <a:ext uri="{FF2B5EF4-FFF2-40B4-BE49-F238E27FC236}">
                <a16:creationId xmlns:a16="http://schemas.microsoft.com/office/drawing/2014/main" id="{2E58EEF7-63CA-A845-BAC4-9D3BE05918B5}"/>
              </a:ext>
            </a:extLst>
          </p:cNvPr>
          <p:cNvSpPr/>
          <p:nvPr userDrawn="1"/>
        </p:nvSpPr>
        <p:spPr>
          <a:xfrm rot="16200000" flipH="1">
            <a:off x="10667432" y="5333432"/>
            <a:ext cx="1881641" cy="1167493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pt-BR" noProof="0"/>
          </a:p>
        </p:txBody>
      </p:sp>
      <p:sp>
        <p:nvSpPr>
          <p:cNvPr id="28" name="Forma Livre 27">
            <a:extLst>
              <a:ext uri="{FF2B5EF4-FFF2-40B4-BE49-F238E27FC236}">
                <a16:creationId xmlns:a16="http://schemas.microsoft.com/office/drawing/2014/main" id="{757A4624-D8ED-2E4B-AF8C-00DFA6A72D5F}"/>
              </a:ext>
            </a:extLst>
          </p:cNvPr>
          <p:cNvSpPr/>
          <p:nvPr userDrawn="1"/>
        </p:nvSpPr>
        <p:spPr>
          <a:xfrm flipV="1">
            <a:off x="9857012" y="3651505"/>
            <a:ext cx="1325563" cy="1325563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pt-BR" noProof="0"/>
          </a:p>
        </p:txBody>
      </p:sp>
      <p:sp>
        <p:nvSpPr>
          <p:cNvPr id="29" name="Forma Livre 28">
            <a:extLst>
              <a:ext uri="{FF2B5EF4-FFF2-40B4-BE49-F238E27FC236}">
                <a16:creationId xmlns:a16="http://schemas.microsoft.com/office/drawing/2014/main" id="{DF312EF8-91BE-5946-BE31-8CFE107A2FEA}"/>
              </a:ext>
            </a:extLst>
          </p:cNvPr>
          <p:cNvSpPr/>
          <p:nvPr userDrawn="1"/>
        </p:nvSpPr>
        <p:spPr>
          <a:xfrm flipH="1" flipV="1">
            <a:off x="9857013" y="4976359"/>
            <a:ext cx="1167494" cy="1881641"/>
          </a:xfrm>
          <a:custGeom>
            <a:avLst/>
            <a:gdLst>
              <a:gd name="connsiteX0" fmla="*/ 1167473 w 1167494"/>
              <a:gd name="connsiteY0" fmla="*/ 0 h 1881641"/>
              <a:gd name="connsiteX1" fmla="*/ 1167493 w 1167494"/>
              <a:gd name="connsiteY1" fmla="*/ 0 h 1881641"/>
              <a:gd name="connsiteX2" fmla="*/ 1167493 w 1167494"/>
              <a:gd name="connsiteY2" fmla="*/ 714148 h 1881641"/>
              <a:gd name="connsiteX3" fmla="*/ 1166666 w 1167494"/>
              <a:gd name="connsiteY3" fmla="*/ 730534 h 1881641"/>
              <a:gd name="connsiteX4" fmla="*/ 1167494 w 1167494"/>
              <a:gd name="connsiteY4" fmla="*/ 730534 h 1881641"/>
              <a:gd name="connsiteX5" fmla="*/ 1167494 w 1167494"/>
              <a:gd name="connsiteY5" fmla="*/ 1378059 h 1881641"/>
              <a:gd name="connsiteX6" fmla="*/ 1167493 w 1167494"/>
              <a:gd name="connsiteY6" fmla="*/ 1378059 h 1881641"/>
              <a:gd name="connsiteX7" fmla="*/ 1167493 w 1167494"/>
              <a:gd name="connsiteY7" fmla="*/ 1881641 h 1881641"/>
              <a:gd name="connsiteX8" fmla="*/ 0 w 1167494"/>
              <a:gd name="connsiteY8" fmla="*/ 1881641 h 1881641"/>
              <a:gd name="connsiteX9" fmla="*/ 0 w 1167494"/>
              <a:gd name="connsiteY9" fmla="*/ 1234116 h 1881641"/>
              <a:gd name="connsiteX10" fmla="*/ 0 w 1167494"/>
              <a:gd name="connsiteY10" fmla="*/ 1167492 h 1881641"/>
              <a:gd name="connsiteX11" fmla="*/ 1048124 w 1167494"/>
              <a:gd name="connsiteY11" fmla="*/ 6027 h 1881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67494" h="1881641">
                <a:moveTo>
                  <a:pt x="1167473" y="0"/>
                </a:moveTo>
                <a:lnTo>
                  <a:pt x="1167493" y="0"/>
                </a:lnTo>
                <a:lnTo>
                  <a:pt x="1167493" y="714148"/>
                </a:lnTo>
                <a:lnTo>
                  <a:pt x="1166666" y="730534"/>
                </a:lnTo>
                <a:lnTo>
                  <a:pt x="1167494" y="730534"/>
                </a:lnTo>
                <a:lnTo>
                  <a:pt x="1167494" y="1378059"/>
                </a:lnTo>
                <a:lnTo>
                  <a:pt x="1167493" y="1378059"/>
                </a:lnTo>
                <a:lnTo>
                  <a:pt x="1167493" y="1881641"/>
                </a:lnTo>
                <a:lnTo>
                  <a:pt x="0" y="1881641"/>
                </a:lnTo>
                <a:lnTo>
                  <a:pt x="0" y="1234116"/>
                </a:lnTo>
                <a:lnTo>
                  <a:pt x="0" y="1167492"/>
                </a:lnTo>
                <a:cubicBezTo>
                  <a:pt x="0" y="563002"/>
                  <a:pt x="459408" y="65814"/>
                  <a:pt x="1048124" y="602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3154419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quipe inteir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ítulo 1">
            <a:extLst>
              <a:ext uri="{FF2B5EF4-FFF2-40B4-BE49-F238E27FC236}">
                <a16:creationId xmlns:a16="http://schemas.microsoft.com/office/drawing/2014/main" id="{6825B690-1AD7-4243-AC42-D2CF19B7B0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0430" y="381000"/>
            <a:ext cx="10678142" cy="1325563"/>
          </a:xfrm>
        </p:spPr>
        <p:txBody>
          <a:bodyPr lIns="0" rtlCol="0"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6" name="Espaço Reservado para Imagem 23">
            <a:extLst>
              <a:ext uri="{FF2B5EF4-FFF2-40B4-BE49-F238E27FC236}">
                <a16:creationId xmlns:a16="http://schemas.microsoft.com/office/drawing/2014/main" id="{5E48B363-63E8-4F17-842B-53AD935A652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0429" y="2068734"/>
            <a:ext cx="904987" cy="905641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endParaRPr lang="pt-BR" noProof="0"/>
          </a:p>
        </p:txBody>
      </p:sp>
      <p:sp>
        <p:nvSpPr>
          <p:cNvPr id="31" name="Espaço Reservado para Texto 28">
            <a:extLst>
              <a:ext uri="{FF2B5EF4-FFF2-40B4-BE49-F238E27FC236}">
                <a16:creationId xmlns:a16="http://schemas.microsoft.com/office/drawing/2014/main" id="{1825005B-0520-EC49-9A5C-554CB700387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50430" y="2994545"/>
            <a:ext cx="2281237" cy="347662"/>
          </a:xfrm>
        </p:spPr>
        <p:txBody>
          <a:bodyPr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pt-BR" noProof="0"/>
              <a:t>Nome</a:t>
            </a:r>
          </a:p>
        </p:txBody>
      </p:sp>
      <p:sp>
        <p:nvSpPr>
          <p:cNvPr id="32" name="Espaço Reservado para Texto 28">
            <a:extLst>
              <a:ext uri="{FF2B5EF4-FFF2-40B4-BE49-F238E27FC236}">
                <a16:creationId xmlns:a16="http://schemas.microsoft.com/office/drawing/2014/main" id="{B6697B92-AF89-2C46-BC1E-6CB47E8EA42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50429" y="3379791"/>
            <a:ext cx="2281237" cy="347662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pt-BR" noProof="0"/>
              <a:t>Título</a:t>
            </a:r>
          </a:p>
        </p:txBody>
      </p:sp>
      <p:sp>
        <p:nvSpPr>
          <p:cNvPr id="33" name="Espaço Reservado para Imagem 23">
            <a:extLst>
              <a:ext uri="{FF2B5EF4-FFF2-40B4-BE49-F238E27FC236}">
                <a16:creationId xmlns:a16="http://schemas.microsoft.com/office/drawing/2014/main" id="{FA9FEBB0-45F1-DF45-89C4-B343F8B20BA0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549397" y="2068734"/>
            <a:ext cx="904987" cy="905641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endParaRPr lang="pt-BR" noProof="0"/>
          </a:p>
        </p:txBody>
      </p:sp>
      <p:sp>
        <p:nvSpPr>
          <p:cNvPr id="34" name="Espaço Reservado para Texto 28">
            <a:extLst>
              <a:ext uri="{FF2B5EF4-FFF2-40B4-BE49-F238E27FC236}">
                <a16:creationId xmlns:a16="http://schemas.microsoft.com/office/drawing/2014/main" id="{EF331731-A7FC-C245-A9C1-0B1A2E994DB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49398" y="2994545"/>
            <a:ext cx="2281237" cy="347662"/>
          </a:xfrm>
        </p:spPr>
        <p:txBody>
          <a:bodyPr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pt-BR" noProof="0"/>
              <a:t>Nome</a:t>
            </a:r>
          </a:p>
        </p:txBody>
      </p:sp>
      <p:sp>
        <p:nvSpPr>
          <p:cNvPr id="35" name="Espaço Reservado para Texto 28">
            <a:extLst>
              <a:ext uri="{FF2B5EF4-FFF2-40B4-BE49-F238E27FC236}">
                <a16:creationId xmlns:a16="http://schemas.microsoft.com/office/drawing/2014/main" id="{313B974E-E762-EE48-B2DF-C8F10DF7344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549397" y="3379791"/>
            <a:ext cx="2281237" cy="347662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pt-BR" noProof="0"/>
              <a:t>Título</a:t>
            </a:r>
          </a:p>
        </p:txBody>
      </p:sp>
      <p:sp>
        <p:nvSpPr>
          <p:cNvPr id="36" name="Espaço Reservado para Imagem 23">
            <a:extLst>
              <a:ext uri="{FF2B5EF4-FFF2-40B4-BE49-F238E27FC236}">
                <a16:creationId xmlns:a16="http://schemas.microsoft.com/office/drawing/2014/main" id="{8BA62E8C-79E6-D245-B706-FFB1E051B2D6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6348367" y="2068734"/>
            <a:ext cx="904987" cy="905641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endParaRPr lang="pt-BR" noProof="0"/>
          </a:p>
        </p:txBody>
      </p:sp>
      <p:sp>
        <p:nvSpPr>
          <p:cNvPr id="37" name="Espaço Reservado para Texto 28">
            <a:extLst>
              <a:ext uri="{FF2B5EF4-FFF2-40B4-BE49-F238E27FC236}">
                <a16:creationId xmlns:a16="http://schemas.microsoft.com/office/drawing/2014/main" id="{4199EE50-5386-0446-8ADA-23C1B0D6EA4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48368" y="2994545"/>
            <a:ext cx="2281237" cy="347662"/>
          </a:xfrm>
        </p:spPr>
        <p:txBody>
          <a:bodyPr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pt-BR" noProof="0"/>
              <a:t>Nome</a:t>
            </a:r>
          </a:p>
        </p:txBody>
      </p:sp>
      <p:sp>
        <p:nvSpPr>
          <p:cNvPr id="38" name="Espaço Reservado para Texto 28">
            <a:extLst>
              <a:ext uri="{FF2B5EF4-FFF2-40B4-BE49-F238E27FC236}">
                <a16:creationId xmlns:a16="http://schemas.microsoft.com/office/drawing/2014/main" id="{478AB5CA-B5A5-934D-BF51-1485953A703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48367" y="3379791"/>
            <a:ext cx="2281237" cy="347662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pt-BR" noProof="0"/>
              <a:t>Título</a:t>
            </a:r>
          </a:p>
        </p:txBody>
      </p:sp>
      <p:sp>
        <p:nvSpPr>
          <p:cNvPr id="39" name="Espaço Reservado para Imagem 23">
            <a:extLst>
              <a:ext uri="{FF2B5EF4-FFF2-40B4-BE49-F238E27FC236}">
                <a16:creationId xmlns:a16="http://schemas.microsoft.com/office/drawing/2014/main" id="{3D78BE06-1FC7-3C43-BD15-F4137B564B58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9147335" y="2068734"/>
            <a:ext cx="904987" cy="905641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endParaRPr lang="pt-BR" noProof="0"/>
          </a:p>
        </p:txBody>
      </p:sp>
      <p:sp>
        <p:nvSpPr>
          <p:cNvPr id="40" name="Espaço Reservado para Texto 28">
            <a:extLst>
              <a:ext uri="{FF2B5EF4-FFF2-40B4-BE49-F238E27FC236}">
                <a16:creationId xmlns:a16="http://schemas.microsoft.com/office/drawing/2014/main" id="{14F01FCC-4797-0343-8739-20331C751C1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147336" y="2994545"/>
            <a:ext cx="2281237" cy="347662"/>
          </a:xfrm>
        </p:spPr>
        <p:txBody>
          <a:bodyPr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pt-BR" noProof="0"/>
              <a:t>Nome</a:t>
            </a:r>
          </a:p>
        </p:txBody>
      </p:sp>
      <p:sp>
        <p:nvSpPr>
          <p:cNvPr id="41" name="Espaço Reservado para Texto 28">
            <a:extLst>
              <a:ext uri="{FF2B5EF4-FFF2-40B4-BE49-F238E27FC236}">
                <a16:creationId xmlns:a16="http://schemas.microsoft.com/office/drawing/2014/main" id="{33FBE6CA-EC7A-1A4B-ADA3-6B78F2DE09C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147335" y="3379791"/>
            <a:ext cx="2281237" cy="347662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pt-BR" noProof="0"/>
              <a:t>Título</a:t>
            </a:r>
          </a:p>
        </p:txBody>
      </p:sp>
      <p:sp>
        <p:nvSpPr>
          <p:cNvPr id="42" name="Espaço Reservado para Imagem 23">
            <a:extLst>
              <a:ext uri="{FF2B5EF4-FFF2-40B4-BE49-F238E27FC236}">
                <a16:creationId xmlns:a16="http://schemas.microsoft.com/office/drawing/2014/main" id="{6DD7CCE4-AD48-B64F-909E-F88961FBDFC5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750429" y="4118551"/>
            <a:ext cx="904987" cy="905641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endParaRPr lang="pt-BR" noProof="0"/>
          </a:p>
        </p:txBody>
      </p:sp>
      <p:sp>
        <p:nvSpPr>
          <p:cNvPr id="43" name="Espaço Reservado para Texto 28">
            <a:extLst>
              <a:ext uri="{FF2B5EF4-FFF2-40B4-BE49-F238E27FC236}">
                <a16:creationId xmlns:a16="http://schemas.microsoft.com/office/drawing/2014/main" id="{C076E7E2-3D95-EA47-BF86-444615F1F14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50430" y="5044362"/>
            <a:ext cx="2281237" cy="347662"/>
          </a:xfrm>
        </p:spPr>
        <p:txBody>
          <a:bodyPr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pt-BR" noProof="0"/>
              <a:t>Nome</a:t>
            </a:r>
          </a:p>
        </p:txBody>
      </p:sp>
      <p:sp>
        <p:nvSpPr>
          <p:cNvPr id="44" name="Espaço Reservado para Texto 28">
            <a:extLst>
              <a:ext uri="{FF2B5EF4-FFF2-40B4-BE49-F238E27FC236}">
                <a16:creationId xmlns:a16="http://schemas.microsoft.com/office/drawing/2014/main" id="{612499D2-373C-3940-97A5-FCA8B245BE4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50429" y="5429608"/>
            <a:ext cx="2281237" cy="347662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pt-BR" noProof="0"/>
              <a:t>Título</a:t>
            </a:r>
          </a:p>
        </p:txBody>
      </p:sp>
      <p:sp>
        <p:nvSpPr>
          <p:cNvPr id="45" name="Espaço Reservado para Imagem 23">
            <a:extLst>
              <a:ext uri="{FF2B5EF4-FFF2-40B4-BE49-F238E27FC236}">
                <a16:creationId xmlns:a16="http://schemas.microsoft.com/office/drawing/2014/main" id="{24B34D6D-4F7E-3942-B8D7-9970BDE53C10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3549397" y="4118551"/>
            <a:ext cx="904987" cy="905641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endParaRPr lang="pt-BR" noProof="0"/>
          </a:p>
        </p:txBody>
      </p:sp>
      <p:sp>
        <p:nvSpPr>
          <p:cNvPr id="46" name="Espaço Reservado para Texto 28">
            <a:extLst>
              <a:ext uri="{FF2B5EF4-FFF2-40B4-BE49-F238E27FC236}">
                <a16:creationId xmlns:a16="http://schemas.microsoft.com/office/drawing/2014/main" id="{D34EDB1D-7E85-D242-B6AE-F6D6907D325A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549398" y="5044362"/>
            <a:ext cx="2281237" cy="347662"/>
          </a:xfrm>
        </p:spPr>
        <p:txBody>
          <a:bodyPr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pt-BR" noProof="0"/>
              <a:t>Nome</a:t>
            </a:r>
          </a:p>
        </p:txBody>
      </p:sp>
      <p:sp>
        <p:nvSpPr>
          <p:cNvPr id="47" name="Espaço Reservado para Texto 28">
            <a:extLst>
              <a:ext uri="{FF2B5EF4-FFF2-40B4-BE49-F238E27FC236}">
                <a16:creationId xmlns:a16="http://schemas.microsoft.com/office/drawing/2014/main" id="{3E3BFFF0-114B-6D42-B5E0-8020AC2E26BF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3549397" y="5429608"/>
            <a:ext cx="2281237" cy="347662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pt-BR" noProof="0"/>
              <a:t>Título</a:t>
            </a:r>
          </a:p>
        </p:txBody>
      </p:sp>
      <p:sp>
        <p:nvSpPr>
          <p:cNvPr id="48" name="Espaço Reservado para Imagem 23">
            <a:extLst>
              <a:ext uri="{FF2B5EF4-FFF2-40B4-BE49-F238E27FC236}">
                <a16:creationId xmlns:a16="http://schemas.microsoft.com/office/drawing/2014/main" id="{EB4488EE-E854-724E-95AE-B9943EE249EA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6348367" y="4118551"/>
            <a:ext cx="904987" cy="905641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endParaRPr lang="pt-BR" noProof="0"/>
          </a:p>
        </p:txBody>
      </p:sp>
      <p:sp>
        <p:nvSpPr>
          <p:cNvPr id="49" name="Espaço Reservado para Texto 28">
            <a:extLst>
              <a:ext uri="{FF2B5EF4-FFF2-40B4-BE49-F238E27FC236}">
                <a16:creationId xmlns:a16="http://schemas.microsoft.com/office/drawing/2014/main" id="{C5551B4D-583E-D644-9069-EC096CE76F50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348368" y="5044362"/>
            <a:ext cx="2281237" cy="347662"/>
          </a:xfrm>
        </p:spPr>
        <p:txBody>
          <a:bodyPr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pt-BR" noProof="0"/>
              <a:t>Nome</a:t>
            </a:r>
          </a:p>
        </p:txBody>
      </p:sp>
      <p:sp>
        <p:nvSpPr>
          <p:cNvPr id="50" name="Espaço Reservado para Texto 28">
            <a:extLst>
              <a:ext uri="{FF2B5EF4-FFF2-40B4-BE49-F238E27FC236}">
                <a16:creationId xmlns:a16="http://schemas.microsoft.com/office/drawing/2014/main" id="{E30C4783-1643-2243-BB4F-E99E04D9216B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348367" y="5429608"/>
            <a:ext cx="2281237" cy="347662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pt-BR" noProof="0"/>
              <a:t>Título</a:t>
            </a:r>
          </a:p>
        </p:txBody>
      </p:sp>
      <p:sp>
        <p:nvSpPr>
          <p:cNvPr id="51" name="Espaço Reservado para Imagem 23">
            <a:extLst>
              <a:ext uri="{FF2B5EF4-FFF2-40B4-BE49-F238E27FC236}">
                <a16:creationId xmlns:a16="http://schemas.microsoft.com/office/drawing/2014/main" id="{7BBADCE0-02E8-3249-8CBA-17D3783DFE70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9147335" y="4118551"/>
            <a:ext cx="904987" cy="905641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endParaRPr lang="pt-BR" noProof="0"/>
          </a:p>
        </p:txBody>
      </p:sp>
      <p:sp>
        <p:nvSpPr>
          <p:cNvPr id="52" name="Espaço Reservado para Texto 28">
            <a:extLst>
              <a:ext uri="{FF2B5EF4-FFF2-40B4-BE49-F238E27FC236}">
                <a16:creationId xmlns:a16="http://schemas.microsoft.com/office/drawing/2014/main" id="{8D294C40-97E4-FF4F-8A02-10FC7D0EE8B0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9147336" y="5044362"/>
            <a:ext cx="2281237" cy="347662"/>
          </a:xfrm>
        </p:spPr>
        <p:txBody>
          <a:bodyPr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pt-BR" noProof="0"/>
              <a:t>Nome</a:t>
            </a:r>
          </a:p>
        </p:txBody>
      </p:sp>
      <p:sp>
        <p:nvSpPr>
          <p:cNvPr id="53" name="Espaço Reservado para Texto 28">
            <a:extLst>
              <a:ext uri="{FF2B5EF4-FFF2-40B4-BE49-F238E27FC236}">
                <a16:creationId xmlns:a16="http://schemas.microsoft.com/office/drawing/2014/main" id="{8B38241F-01B5-574C-A827-67C6352C463C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9147335" y="5429608"/>
            <a:ext cx="2281237" cy="347662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pt-BR" noProof="0"/>
              <a:t>Título</a:t>
            </a:r>
          </a:p>
        </p:txBody>
      </p:sp>
      <p:sp>
        <p:nvSpPr>
          <p:cNvPr id="18" name="Espaço Reservado para Data 17">
            <a:extLst>
              <a:ext uri="{FF2B5EF4-FFF2-40B4-BE49-F238E27FC236}">
                <a16:creationId xmlns:a16="http://schemas.microsoft.com/office/drawing/2014/main" id="{30445668-2DC5-E84C-8B16-922BC95F13F2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 rtlCol="0"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fld id="{2C58794F-391A-43A6-8061-F3F12CAB5E73}" type="datetime1">
              <a:rPr lang="pt-BR" noProof="0" smtClean="0"/>
              <a:t>03/12/2025</a:t>
            </a:fld>
            <a:endParaRPr lang="pt-BR" noProof="0"/>
          </a:p>
        </p:txBody>
      </p:sp>
      <p:sp>
        <p:nvSpPr>
          <p:cNvPr id="22" name="Espaço Reservado para Rodapé 21">
            <a:extLst>
              <a:ext uri="{FF2B5EF4-FFF2-40B4-BE49-F238E27FC236}">
                <a16:creationId xmlns:a16="http://schemas.microsoft.com/office/drawing/2014/main" id="{D9227732-A878-814C-8621-64ED1B2CCF9F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 rtlCol="0"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r>
              <a:rPr lang="pt-BR" noProof="0"/>
              <a:t>TÍTULO DA APRESENTAÇÃO</a:t>
            </a:r>
          </a:p>
        </p:txBody>
      </p:sp>
      <p:sp>
        <p:nvSpPr>
          <p:cNvPr id="23" name="Espaço Reservado para o Número do Slide 22">
            <a:extLst>
              <a:ext uri="{FF2B5EF4-FFF2-40B4-BE49-F238E27FC236}">
                <a16:creationId xmlns:a16="http://schemas.microsoft.com/office/drawing/2014/main" id="{CE9F02AC-6DFB-0C47-BC8E-4B0594007F33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 rtlCol="0"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pt-BR" noProof="0" smtClean="0"/>
              <a:pPr rtl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005721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Linha do temp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a Livre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pt-BR" noProof="0"/>
          </a:p>
        </p:txBody>
      </p:sp>
      <p:sp>
        <p:nvSpPr>
          <p:cNvPr id="5" name="Forma Livre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rot="5400000" flipH="1">
            <a:off x="1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pt-BR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381000"/>
            <a:ext cx="9779183" cy="1325563"/>
          </a:xfrm>
        </p:spPr>
        <p:txBody>
          <a:bodyPr rtlCol="0" anchor="b">
            <a:noAutofit/>
          </a:bodyPr>
          <a:lstStyle>
            <a:lvl1pPr>
              <a:defRPr sz="4800" b="1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7493" y="2087561"/>
            <a:ext cx="9779182" cy="3366815"/>
          </a:xfrm>
        </p:spPr>
        <p:txBody>
          <a:bodyPr rtlCol="0"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+mn-lt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10" name="Espaço Reservado para Data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fld id="{0BB693E0-B920-4685-BE10-486E11EF715A}" type="datetime1">
              <a:rPr lang="pt-BR" noProof="0" smtClean="0"/>
              <a:t>03/12/2025</a:t>
            </a:fld>
            <a:endParaRPr lang="pt-BR" noProof="0"/>
          </a:p>
        </p:txBody>
      </p:sp>
      <p:sp>
        <p:nvSpPr>
          <p:cNvPr id="11" name="Espaço Reservado para Rodapé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r>
              <a:rPr lang="pt-BR" noProof="0"/>
              <a:t>TÍTULO DA APRESENTAÇÃO</a:t>
            </a:r>
          </a:p>
        </p:txBody>
      </p:sp>
      <p:sp>
        <p:nvSpPr>
          <p:cNvPr id="12" name="Espaço Reservado para o Número do Slide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pt-BR" noProof="0" smtClean="0"/>
              <a:pPr rtl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569275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 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381000"/>
            <a:ext cx="9779183" cy="1325563"/>
          </a:xfrm>
        </p:spPr>
        <p:txBody>
          <a:bodyPr rtlCol="0"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7493" y="2528203"/>
            <a:ext cx="4663440" cy="2828613"/>
          </a:xfrm>
        </p:spPr>
        <p:txBody>
          <a:bodyPr rtlCol="0"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Forma Livre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pt-BR" noProof="0"/>
          </a:p>
        </p:txBody>
      </p:sp>
      <p:sp>
        <p:nvSpPr>
          <p:cNvPr id="5" name="Forma Livre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pt-BR" noProof="0"/>
          </a:p>
        </p:txBody>
      </p:sp>
      <p:sp>
        <p:nvSpPr>
          <p:cNvPr id="6" name="Forma Livre 5">
            <a:extLst>
              <a:ext uri="{FF2B5EF4-FFF2-40B4-BE49-F238E27FC236}">
                <a16:creationId xmlns:a16="http://schemas.microsoft.com/office/drawing/2014/main" id="{D11C9832-A021-954E-A34F-2988D1189AE9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pt-BR" noProof="0"/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9861BC34-DFBF-2D4F-B463-FCFBC08391FF}"/>
              </a:ext>
            </a:extLst>
          </p:cNvPr>
          <p:cNvGrpSpPr/>
          <p:nvPr userDrawn="1"/>
        </p:nvGrpSpPr>
        <p:grpSpPr>
          <a:xfrm>
            <a:off x="8082092" y="5590903"/>
            <a:ext cx="1572380" cy="1267097"/>
            <a:chOff x="7413403" y="4976359"/>
            <a:chExt cx="2334986" cy="1881641"/>
          </a:xfrm>
        </p:grpSpPr>
        <p:sp>
          <p:nvSpPr>
            <p:cNvPr id="7" name="Forma Livre 6">
              <a:extLst>
                <a:ext uri="{FF2B5EF4-FFF2-40B4-BE49-F238E27FC236}">
                  <a16:creationId xmlns:a16="http://schemas.microsoft.com/office/drawing/2014/main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pt-BR" noProof="0">
                <a:latin typeface="+mn-lt"/>
              </a:endParaRPr>
            </a:p>
          </p:txBody>
        </p:sp>
        <p:sp>
          <p:nvSpPr>
            <p:cNvPr id="8" name="Forma Livre 7">
              <a:extLst>
                <a:ext uri="{FF2B5EF4-FFF2-40B4-BE49-F238E27FC236}">
                  <a16:creationId xmlns:a16="http://schemas.microsoft.com/office/drawing/2014/main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pt-BR" noProof="0">
                <a:latin typeface="+mn-lt"/>
              </a:endParaRPr>
            </a:p>
          </p:txBody>
        </p:sp>
      </p:grpSp>
      <p:sp>
        <p:nvSpPr>
          <p:cNvPr id="10" name="Espaço Reservado para Data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fld id="{03B1400B-48A5-4A37-9312-D088F55A1D3B}" type="datetime1">
              <a:rPr lang="pt-BR" noProof="0" smtClean="0"/>
              <a:t>03/12/2025</a:t>
            </a:fld>
            <a:endParaRPr lang="pt-BR" noProof="0"/>
          </a:p>
        </p:txBody>
      </p:sp>
      <p:sp>
        <p:nvSpPr>
          <p:cNvPr id="11" name="Espaço Reservado para Rodapé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r>
              <a:rPr lang="pt-BR" noProof="0"/>
              <a:t>TÍTULO DA APRESENTAÇÃO</a:t>
            </a:r>
          </a:p>
        </p:txBody>
      </p:sp>
      <p:sp>
        <p:nvSpPr>
          <p:cNvPr id="12" name="Espaço Reservado para o Número do Slide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pt-BR" noProof="0" smtClean="0"/>
              <a:pPr rtl="0"/>
              <a:t>‹nº›</a:t>
            </a:fld>
            <a:endParaRPr lang="pt-BR" noProof="0"/>
          </a:p>
        </p:txBody>
      </p:sp>
      <p:sp>
        <p:nvSpPr>
          <p:cNvPr id="13" name="Espaço Reservado para Conteúdo 2">
            <a:extLst>
              <a:ext uri="{FF2B5EF4-FFF2-40B4-BE49-F238E27FC236}">
                <a16:creationId xmlns:a16="http://schemas.microsoft.com/office/drawing/2014/main" id="{94CA559C-3355-DE44-ACF9-BDB6083C4225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283235" y="2528203"/>
            <a:ext cx="4663440" cy="2828613"/>
          </a:xfrm>
        </p:spPr>
        <p:txBody>
          <a:bodyPr rtlCol="0"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14" name="Espaço Reservado para Conteúdo 2">
            <a:extLst>
              <a:ext uri="{FF2B5EF4-FFF2-40B4-BE49-F238E27FC236}">
                <a16:creationId xmlns:a16="http://schemas.microsoft.com/office/drawing/2014/main" id="{0B33DABA-7BF5-1147-BA5E-63B92F220E51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1167493" y="2005689"/>
            <a:ext cx="4663440" cy="522514"/>
          </a:xfrm>
        </p:spPr>
        <p:txBody>
          <a:bodyPr rtlCol="0"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15" name="Espaço Reservado para Conteúdo 2">
            <a:extLst>
              <a:ext uri="{FF2B5EF4-FFF2-40B4-BE49-F238E27FC236}">
                <a16:creationId xmlns:a16="http://schemas.microsoft.com/office/drawing/2014/main" id="{1B05BEE9-8BC0-EC44-B913-DB6426DF2EA7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83235" y="2005689"/>
            <a:ext cx="4663440" cy="522514"/>
          </a:xfrm>
        </p:spPr>
        <p:txBody>
          <a:bodyPr rtlCol="0"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21319127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 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381000"/>
            <a:ext cx="9779183" cy="1325563"/>
          </a:xfrm>
        </p:spPr>
        <p:txBody>
          <a:bodyPr rtlCol="0"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7491" y="2526318"/>
            <a:ext cx="3218688" cy="2828613"/>
          </a:xfrm>
        </p:spPr>
        <p:txBody>
          <a:bodyPr rtlCol="0"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Forma Livre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rot="5400000">
            <a:off x="8580896" y="0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pt-BR" noProof="0"/>
          </a:p>
        </p:txBody>
      </p:sp>
      <p:sp>
        <p:nvSpPr>
          <p:cNvPr id="5" name="Forma Livre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>
            <a:off x="-2364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pt-BR" noProof="0">
              <a:latin typeface="+mn-lt"/>
            </a:endParaRPr>
          </a:p>
        </p:txBody>
      </p:sp>
      <p:sp>
        <p:nvSpPr>
          <p:cNvPr id="6" name="Forma Livre 5">
            <a:extLst>
              <a:ext uri="{FF2B5EF4-FFF2-40B4-BE49-F238E27FC236}">
                <a16:creationId xmlns:a16="http://schemas.microsoft.com/office/drawing/2014/main" id="{D11C9832-A021-954E-A34F-2988D1189AE9}"/>
              </a:ext>
            </a:extLst>
          </p:cNvPr>
          <p:cNvSpPr/>
          <p:nvPr userDrawn="1"/>
        </p:nvSpPr>
        <p:spPr>
          <a:xfrm rot="5400000" flipH="1">
            <a:off x="11258144" y="5924144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pt-BR" noProof="0">
              <a:latin typeface="+mn-lt"/>
            </a:endParaRP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9861BC34-DFBF-2D4F-B463-FCFBC08391FF}"/>
              </a:ext>
            </a:extLst>
          </p:cNvPr>
          <p:cNvGrpSpPr/>
          <p:nvPr userDrawn="1"/>
        </p:nvGrpSpPr>
        <p:grpSpPr>
          <a:xfrm>
            <a:off x="2587417" y="5590903"/>
            <a:ext cx="1572380" cy="1267097"/>
            <a:chOff x="7413403" y="4976359"/>
            <a:chExt cx="2334986" cy="1881641"/>
          </a:xfrm>
        </p:grpSpPr>
        <p:sp>
          <p:nvSpPr>
            <p:cNvPr id="7" name="Forma Livre 6">
              <a:extLst>
                <a:ext uri="{FF2B5EF4-FFF2-40B4-BE49-F238E27FC236}">
                  <a16:creationId xmlns:a16="http://schemas.microsoft.com/office/drawing/2014/main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pt-BR" noProof="0">
                <a:latin typeface="+mn-lt"/>
              </a:endParaRPr>
            </a:p>
          </p:txBody>
        </p:sp>
        <p:sp>
          <p:nvSpPr>
            <p:cNvPr id="8" name="Forma Livre 7">
              <a:extLst>
                <a:ext uri="{FF2B5EF4-FFF2-40B4-BE49-F238E27FC236}">
                  <a16:creationId xmlns:a16="http://schemas.microsoft.com/office/drawing/2014/main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pt-BR" noProof="0">
                <a:latin typeface="+mn-lt"/>
              </a:endParaRPr>
            </a:p>
          </p:txBody>
        </p:sp>
      </p:grpSp>
      <p:sp>
        <p:nvSpPr>
          <p:cNvPr id="10" name="Espaço Reservado para Data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67114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fld id="{ECFE3207-34F2-4F5D-BCEA-DD7C0008A95C}" type="datetime1">
              <a:rPr lang="pt-BR" noProof="0" smtClean="0"/>
              <a:t>03/12/2025</a:t>
            </a:fld>
            <a:endParaRPr lang="pt-BR" noProof="0"/>
          </a:p>
        </p:txBody>
      </p:sp>
      <p:sp>
        <p:nvSpPr>
          <p:cNvPr id="11" name="Espaço Reservado para Rodapé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r>
              <a:rPr lang="pt-BR" noProof="0"/>
              <a:t>TÍTULO DA APRESENTAÇÃO</a:t>
            </a:r>
          </a:p>
        </p:txBody>
      </p:sp>
      <p:sp>
        <p:nvSpPr>
          <p:cNvPr id="13" name="Espaço Reservado para Conteúdo 2">
            <a:extLst>
              <a:ext uri="{FF2B5EF4-FFF2-40B4-BE49-F238E27FC236}">
                <a16:creationId xmlns:a16="http://schemas.microsoft.com/office/drawing/2014/main" id="{94CA559C-3355-DE44-ACF9-BDB6083C4225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4683787" y="2526318"/>
            <a:ext cx="3173279" cy="2828613"/>
          </a:xfrm>
        </p:spPr>
        <p:txBody>
          <a:bodyPr rtlCol="0"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14" name="Espaço Reservado para Conteúdo 2">
            <a:extLst>
              <a:ext uri="{FF2B5EF4-FFF2-40B4-BE49-F238E27FC236}">
                <a16:creationId xmlns:a16="http://schemas.microsoft.com/office/drawing/2014/main" id="{0B33DABA-7BF5-1147-BA5E-63B92F220E51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1167493" y="2003804"/>
            <a:ext cx="3173278" cy="522514"/>
          </a:xfrm>
        </p:spPr>
        <p:txBody>
          <a:bodyPr rtlCol="0"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15" name="Espaço Reservado para Conteúdo 2">
            <a:extLst>
              <a:ext uri="{FF2B5EF4-FFF2-40B4-BE49-F238E27FC236}">
                <a16:creationId xmlns:a16="http://schemas.microsoft.com/office/drawing/2014/main" id="{1B05BEE9-8BC0-EC44-B913-DB6426DF2EA7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683788" y="2003804"/>
            <a:ext cx="3173278" cy="522514"/>
          </a:xfrm>
        </p:spPr>
        <p:txBody>
          <a:bodyPr rtlCol="0"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16" name="Espaço Reservado para Conteúdo 2">
            <a:extLst>
              <a:ext uri="{FF2B5EF4-FFF2-40B4-BE49-F238E27FC236}">
                <a16:creationId xmlns:a16="http://schemas.microsoft.com/office/drawing/2014/main" id="{43D62993-A055-DF4F-9286-4FFE3A5C7FD7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200082" y="2526318"/>
            <a:ext cx="3173279" cy="2828613"/>
          </a:xfrm>
        </p:spPr>
        <p:txBody>
          <a:bodyPr rtlCol="0"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17" name="Espaço Reservado para Conteúdo 2">
            <a:extLst>
              <a:ext uri="{FF2B5EF4-FFF2-40B4-BE49-F238E27FC236}">
                <a16:creationId xmlns:a16="http://schemas.microsoft.com/office/drawing/2014/main" id="{A896DA2E-4448-254C-86D1-9E16E63CC6A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200083" y="2003804"/>
            <a:ext cx="3173278" cy="522514"/>
          </a:xfrm>
        </p:spPr>
        <p:txBody>
          <a:bodyPr rtlCol="0"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12" name="Espaço Reservado para o Número do Slide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pt-BR" noProof="0" smtClean="0"/>
              <a:pPr rtl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7569764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Fi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67494" y="1122363"/>
            <a:ext cx="6220278" cy="2387600"/>
          </a:xfrm>
        </p:spPr>
        <p:txBody>
          <a:bodyPr rtlCol="0" anchor="b">
            <a:noAutofit/>
          </a:bodyPr>
          <a:lstStyle>
            <a:lvl1pPr algn="l">
              <a:defRPr sz="6000" b="1">
                <a:latin typeface="+mj-lt"/>
              </a:defRPr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67493" y="3602038"/>
            <a:ext cx="6220277" cy="2247219"/>
          </a:xfrm>
        </p:spPr>
        <p:txBody>
          <a:bodyPr rtlCol="0">
            <a:noAutofit/>
          </a:bodyPr>
          <a:lstStyle>
            <a:lvl1pPr marL="0" indent="0" algn="l">
              <a:buNone/>
              <a:defRPr sz="28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t-BR" noProof="0"/>
              <a:t>Clique para editar o estilo de subtítulo Mestre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AC79249-FDC0-364D-A734-AE1DE1605D28}"/>
              </a:ext>
            </a:extLst>
          </p:cNvPr>
          <p:cNvSpPr/>
          <p:nvPr userDrawn="1"/>
        </p:nvSpPr>
        <p:spPr>
          <a:xfrm>
            <a:off x="8264426" y="0"/>
            <a:ext cx="392757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/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F15FBB50-09C8-B64E-AE57-67C5E70810CB}"/>
              </a:ext>
            </a:extLst>
          </p:cNvPr>
          <p:cNvGrpSpPr/>
          <p:nvPr userDrawn="1"/>
        </p:nvGrpSpPr>
        <p:grpSpPr>
          <a:xfrm>
            <a:off x="8264427" y="3685939"/>
            <a:ext cx="3927573" cy="3178856"/>
            <a:chOff x="9857014" y="13834"/>
            <a:chExt cx="2334986" cy="1881641"/>
          </a:xfrm>
        </p:grpSpPr>
        <p:sp>
          <p:nvSpPr>
            <p:cNvPr id="15" name="Forma Livre 14">
              <a:extLst>
                <a:ext uri="{FF2B5EF4-FFF2-40B4-BE49-F238E27FC236}">
                  <a16:creationId xmlns:a16="http://schemas.microsoft.com/office/drawing/2014/main" id="{EFBF1E52-11FA-DC48-B7AD-75734232FFE8}"/>
                </a:ext>
              </a:extLst>
            </p:cNvPr>
            <p:cNvSpPr/>
            <p:nvPr userDrawn="1"/>
          </p:nvSpPr>
          <p:spPr>
            <a:xfrm rot="5400000" flipH="1" flipV="1">
              <a:off x="10667433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pt-BR" noProof="0"/>
            </a:p>
          </p:txBody>
        </p:sp>
        <p:sp>
          <p:nvSpPr>
            <p:cNvPr id="16" name="Forma Livre 15">
              <a:extLst>
                <a:ext uri="{FF2B5EF4-FFF2-40B4-BE49-F238E27FC236}">
                  <a16:creationId xmlns:a16="http://schemas.microsoft.com/office/drawing/2014/main" id="{4850B620-49F5-3748-84AF-682555D52792}"/>
                </a:ext>
              </a:extLst>
            </p:cNvPr>
            <p:cNvSpPr/>
            <p:nvPr userDrawn="1"/>
          </p:nvSpPr>
          <p:spPr>
            <a:xfrm rot="16200000" flipV="1">
              <a:off x="9499940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pt-BR" noProof="0"/>
            </a:p>
          </p:txBody>
        </p:sp>
      </p:grpSp>
      <p:sp>
        <p:nvSpPr>
          <p:cNvPr id="22" name="Forma Livre 21">
            <a:extLst>
              <a:ext uri="{FF2B5EF4-FFF2-40B4-BE49-F238E27FC236}">
                <a16:creationId xmlns:a16="http://schemas.microsoft.com/office/drawing/2014/main" id="{BC68F289-2744-2F48-893A-3F17911625C8}"/>
              </a:ext>
            </a:extLst>
          </p:cNvPr>
          <p:cNvSpPr/>
          <p:nvPr userDrawn="1"/>
        </p:nvSpPr>
        <p:spPr>
          <a:xfrm>
            <a:off x="0" y="-1"/>
            <a:ext cx="1167493" cy="1167493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pt-BR" noProof="0"/>
          </a:p>
        </p:txBody>
      </p:sp>
      <p:sp>
        <p:nvSpPr>
          <p:cNvPr id="17" name="Forma Livre 16">
            <a:extLst>
              <a:ext uri="{FF2B5EF4-FFF2-40B4-BE49-F238E27FC236}">
                <a16:creationId xmlns:a16="http://schemas.microsoft.com/office/drawing/2014/main" id="{39563C76-BC00-DE47-88F5-C24D3CE3325A}"/>
              </a:ext>
            </a:extLst>
          </p:cNvPr>
          <p:cNvSpPr/>
          <p:nvPr userDrawn="1"/>
        </p:nvSpPr>
        <p:spPr>
          <a:xfrm>
            <a:off x="10228214" y="-1"/>
            <a:ext cx="1963787" cy="3178856"/>
          </a:xfrm>
          <a:custGeom>
            <a:avLst/>
            <a:gdLst>
              <a:gd name="connsiteX0" fmla="*/ 0 w 1963787"/>
              <a:gd name="connsiteY0" fmla="*/ 0 h 3178856"/>
              <a:gd name="connsiteX1" fmla="*/ 1963787 w 1963787"/>
              <a:gd name="connsiteY1" fmla="*/ 0 h 3178856"/>
              <a:gd name="connsiteX2" fmla="*/ 1963787 w 1963787"/>
              <a:gd name="connsiteY2" fmla="*/ 1967129 h 3178856"/>
              <a:gd name="connsiteX3" fmla="*/ 1963787 w 1963787"/>
              <a:gd name="connsiteY3" fmla="*/ 2349671 h 3178856"/>
              <a:gd name="connsiteX4" fmla="*/ 1963787 w 1963787"/>
              <a:gd name="connsiteY4" fmla="*/ 3178856 h 3178856"/>
              <a:gd name="connsiteX5" fmla="*/ 1963753 w 1963787"/>
              <a:gd name="connsiteY5" fmla="*/ 3178856 h 3178856"/>
              <a:gd name="connsiteX6" fmla="*/ 1763002 w 1963787"/>
              <a:gd name="connsiteY6" fmla="*/ 3168629 h 3178856"/>
              <a:gd name="connsiteX7" fmla="*/ 0 w 1963787"/>
              <a:gd name="connsiteY7" fmla="*/ 1197921 h 3178856"/>
              <a:gd name="connsiteX8" fmla="*/ 0 w 1963787"/>
              <a:gd name="connsiteY8" fmla="*/ 1039961 h 3178856"/>
              <a:gd name="connsiteX9" fmla="*/ 0 w 1963787"/>
              <a:gd name="connsiteY9" fmla="*/ 0 h 3178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63787" h="3178856">
                <a:moveTo>
                  <a:pt x="0" y="0"/>
                </a:moveTo>
                <a:lnTo>
                  <a:pt x="1963787" y="0"/>
                </a:lnTo>
                <a:lnTo>
                  <a:pt x="1963787" y="1967129"/>
                </a:lnTo>
                <a:lnTo>
                  <a:pt x="1963787" y="2349671"/>
                </a:lnTo>
                <a:lnTo>
                  <a:pt x="1963787" y="3178856"/>
                </a:lnTo>
                <a:lnTo>
                  <a:pt x="1963753" y="3178856"/>
                </a:lnTo>
                <a:lnTo>
                  <a:pt x="1763002" y="3168629"/>
                </a:lnTo>
                <a:cubicBezTo>
                  <a:pt x="772749" y="3067186"/>
                  <a:pt x="0" y="2223585"/>
                  <a:pt x="0" y="1197921"/>
                </a:cubicBezTo>
                <a:lnTo>
                  <a:pt x="0" y="103996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544706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825625"/>
            <a:ext cx="114300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ED77A09-15C2-4E47-948E-AACAFCA47D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pPr rtl="0"/>
            <a:fld id="{5E46AB2B-46B2-4C06-BE5F-DDE0035B2A4E}" type="datetime1">
              <a:rPr lang="pt-BR" noProof="0" smtClean="0"/>
              <a:t>03/12/2025</a:t>
            </a:fld>
            <a:endParaRPr lang="pt-BR" noProof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0567522-C3B6-46EB-A361-BEC2510B0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pPr rtl="0"/>
            <a:r>
              <a:rPr lang="pt-BR" noProof="0"/>
              <a:t>TÍTULO DA APRESENTAÇÃO</a:t>
            </a:r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pt-BR" noProof="0" smtClean="0"/>
              <a:pPr rtl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9" r:id="rId4"/>
    <p:sldLayoutId id="2147483660" r:id="rId5"/>
    <p:sldLayoutId id="2147483661" r:id="rId6"/>
    <p:sldLayoutId id="2147483654" r:id="rId7"/>
    <p:sldLayoutId id="2147483658" r:id="rId8"/>
    <p:sldLayoutId id="2147483662" r:id="rId9"/>
    <p:sldLayoutId id="2147483663" r:id="rId10"/>
    <p:sldLayoutId id="2147483664" r:id="rId11"/>
    <p:sldLayoutId id="2147483665" r:id="rId12"/>
    <p:sldLayoutId id="2147483666" r:id="rId1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DF3D98-3C30-4CFC-8643-C81E829C8C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5607" y="1122363"/>
            <a:ext cx="7168819" cy="3221486"/>
          </a:xfrm>
        </p:spPr>
        <p:txBody>
          <a:bodyPr rtlCol="0"/>
          <a:lstStyle/>
          <a:p>
            <a:pPr algn="ctr"/>
            <a:r>
              <a:rPr lang="pt-BR" sz="5400" dirty="0">
                <a:latin typeface="Times New Roman"/>
                <a:cs typeface="Times New Roman"/>
              </a:rPr>
              <a:t>RELATÓRIO </a:t>
            </a:r>
            <a:br>
              <a:rPr lang="pt-BR" sz="5400" dirty="0">
                <a:latin typeface="Times New Roman"/>
                <a:cs typeface="Times New Roman"/>
              </a:rPr>
            </a:br>
            <a:r>
              <a:rPr lang="pt-BR" sz="5400" dirty="0">
                <a:latin typeface="Times New Roman"/>
                <a:cs typeface="Times New Roman"/>
              </a:rPr>
              <a:t>DE </a:t>
            </a:r>
            <a:br>
              <a:rPr lang="pt-BR" sz="5400" dirty="0">
                <a:latin typeface="Times New Roman"/>
                <a:cs typeface="Times New Roman"/>
              </a:rPr>
            </a:br>
            <a:r>
              <a:rPr lang="pt-BR" sz="5400" dirty="0">
                <a:latin typeface="Times New Roman"/>
                <a:cs typeface="Times New Roman"/>
              </a:rPr>
              <a:t>GOVERNANÇA </a:t>
            </a:r>
            <a:br>
              <a:rPr lang="pt-BR" sz="5400" dirty="0">
                <a:latin typeface="Times New Roman"/>
                <a:cs typeface="Times New Roman"/>
              </a:rPr>
            </a:br>
            <a:r>
              <a:rPr lang="pt-BR" sz="5400" dirty="0">
                <a:latin typeface="Times New Roman"/>
                <a:cs typeface="Times New Roman"/>
              </a:rPr>
              <a:t>CORPORATIVA</a:t>
            </a:r>
            <a:endParaRPr lang="pt-BR" sz="5400" b="0" dirty="0">
              <a:solidFill>
                <a:srgbClr val="808080"/>
              </a:solidFill>
              <a:latin typeface="Times New Roman"/>
              <a:cs typeface="Times New Roman"/>
            </a:endParaRPr>
          </a:p>
          <a:p>
            <a:endParaRPr lang="pt-B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068D447-28D3-4F5F-B2DC-FD67E9015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3" y="3602038"/>
            <a:ext cx="6797564" cy="806675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pt-BR" sz="4800" b="1" dirty="0">
                <a:solidFill>
                  <a:srgbClr val="0070C0"/>
                </a:solidFill>
                <a:latin typeface="Times New Roman"/>
                <a:cs typeface="Times New Roman"/>
              </a:rPr>
              <a:t>Primeiro Semestre/2025</a:t>
            </a:r>
            <a:endParaRPr lang="pt-BR" sz="4800" dirty="0">
              <a:latin typeface="Times New Roman"/>
              <a:cs typeface="Times New Roman"/>
            </a:endParaRPr>
          </a:p>
          <a:p>
            <a:endParaRPr lang="pt-BR" dirty="0"/>
          </a:p>
        </p:txBody>
      </p:sp>
      <p:pic>
        <p:nvPicPr>
          <p:cNvPr id="4" name="Imagem 3" descr="Logotipo, nome da empresa&#10;&#10;Descrição gerada automaticamente">
            <a:extLst>
              <a:ext uri="{FF2B5EF4-FFF2-40B4-BE49-F238E27FC236}">
                <a16:creationId xmlns:a16="http://schemas.microsoft.com/office/drawing/2014/main" id="{F9AE3286-5514-E308-A267-CBC7509DD0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4068" y="5057326"/>
            <a:ext cx="2733675" cy="117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308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2DF434-28DB-4621-A497-D62C41CE0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50321"/>
            <a:ext cx="9807937" cy="951752"/>
          </a:xfrm>
        </p:spPr>
        <p:txBody>
          <a:bodyPr rtlCol="0"/>
          <a:lstStyle/>
          <a:p>
            <a:r>
              <a:rPr lang="pt-BR" dirty="0">
                <a:latin typeface="Times New Roman"/>
                <a:cs typeface="Times New Roman"/>
              </a:rPr>
              <a:t>Apresentação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2788C46-D0BC-4307-AE55-7601A139E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6739" y="1499882"/>
            <a:ext cx="11777633" cy="4358852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pt-BR" sz="4400" dirty="0">
                <a:latin typeface="Times New Roman"/>
                <a:cs typeface="Times New Roman"/>
              </a:rPr>
              <a:t>Este Relatório tem a finalidade de prestar informações com base nos dados e na gestão do primeiro semestre de 2025, fornecidos pela Presidência, Diretoria de Seguridade e Diretoria Financeira. E permite aos segurados, beneficiários e ao público em geral, acompanhar as principais atividades do  IPREV PBA.</a:t>
            </a:r>
            <a:endParaRPr lang="pt-BR" sz="4400" dirty="0"/>
          </a:p>
          <a:p>
            <a:endParaRPr lang="pt-BR" sz="4400" dirty="0">
              <a:latin typeface="Times New Roman"/>
              <a:cs typeface="Times New Roman"/>
            </a:endParaRPr>
          </a:p>
          <a:p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209FEB4-4C5C-EB43-9696-7B42453DB7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pt-BR"/>
              <a:t>TÍTULO DA APRESENTAÇÃO</a:t>
            </a:r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60D470D0-6D64-5E42-9515-048F8779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pt-BR" smtClean="0"/>
              <a:pPr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5608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543F67-9C70-4748-8C0C-3A7863422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rtlCol="0"/>
          <a:lstStyle/>
          <a:p>
            <a:r>
              <a:rPr lang="pt-BR" dirty="0">
                <a:latin typeface="Times New Roman"/>
                <a:cs typeface="Times New Roman"/>
              </a:rPr>
              <a:t>Diretoria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5B371F2-DBA5-415A-82C8-651F587B85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7342" y="2653167"/>
            <a:ext cx="11950162" cy="3436483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171450" indent="-171450">
              <a:buChar char="•"/>
            </a:pPr>
            <a:r>
              <a:rPr lang="pt-BR" sz="3600" dirty="0">
                <a:latin typeface="Times New Roman"/>
                <a:cs typeface="Times New Roman"/>
              </a:rPr>
              <a:t>Rosângela Ferreira da Costa  -   Diretora Presidente</a:t>
            </a:r>
            <a:endParaRPr lang="pt-BR" sz="3600">
              <a:latin typeface="Tenorite"/>
              <a:cs typeface="Times New Roman"/>
            </a:endParaRPr>
          </a:p>
          <a:p>
            <a:pPr marL="171450" indent="-171450">
              <a:buChar char="•"/>
            </a:pPr>
            <a:r>
              <a:rPr lang="pt-BR" sz="3600" dirty="0">
                <a:latin typeface="Times New Roman"/>
                <a:cs typeface="Times New Roman"/>
              </a:rPr>
              <a:t>Bruna Greice da S. </a:t>
            </a:r>
            <a:r>
              <a:rPr lang="pt-BR" sz="3600" dirty="0" err="1">
                <a:latin typeface="Times New Roman"/>
                <a:cs typeface="Times New Roman"/>
              </a:rPr>
              <a:t>Assing</a:t>
            </a:r>
            <a:r>
              <a:rPr lang="pt-BR" sz="3600" dirty="0">
                <a:latin typeface="Times New Roman"/>
                <a:cs typeface="Times New Roman"/>
              </a:rPr>
              <a:t> -  Diretora </a:t>
            </a:r>
            <a:r>
              <a:rPr lang="pt-BR" sz="3600" dirty="0" err="1">
                <a:latin typeface="Times New Roman"/>
                <a:cs typeface="Times New Roman"/>
              </a:rPr>
              <a:t>Administ</a:t>
            </a:r>
            <a:r>
              <a:rPr lang="pt-BR" sz="3600" dirty="0">
                <a:latin typeface="Times New Roman"/>
                <a:cs typeface="Times New Roman"/>
              </a:rPr>
              <a:t> e Financeira</a:t>
            </a:r>
          </a:p>
          <a:p>
            <a:pPr marL="171450" indent="-171450">
              <a:buChar char="•"/>
            </a:pPr>
            <a:r>
              <a:rPr lang="pt-BR" sz="3600" dirty="0">
                <a:latin typeface="Times New Roman"/>
                <a:cs typeface="Times New Roman"/>
              </a:rPr>
              <a:t>Carlos Renato Simões Avelar -  Diretor </a:t>
            </a:r>
            <a:r>
              <a:rPr lang="pt-BR" sz="3600" dirty="0" err="1">
                <a:latin typeface="Times New Roman"/>
                <a:cs typeface="Times New Roman"/>
              </a:rPr>
              <a:t>Secr</a:t>
            </a:r>
            <a:r>
              <a:rPr lang="pt-BR" sz="3600" dirty="0">
                <a:latin typeface="Times New Roman"/>
                <a:cs typeface="Times New Roman"/>
              </a:rPr>
              <a:t> e de Seguridade</a:t>
            </a:r>
            <a:endParaRPr lang="pt-BR" sz="3600"/>
          </a:p>
          <a:p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593FA18-50D6-0344-B477-1D7C91CF4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134C72D2-EFDF-844A-8472-CB49A59B1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06318" y="6356350"/>
            <a:ext cx="1604682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pt-BR" smtClean="0"/>
              <a:pPr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97991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85CB5F-825C-C462-805F-0B8875916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latin typeface="Times New Roman"/>
                <a:cs typeface="Times New Roman"/>
              </a:rPr>
              <a:t>Conselho Fiscal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C582F82-0F5D-4BB0-FCA5-13CC59B65D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 marL="342900" indent="-342900">
              <a:buChar char="•"/>
            </a:pPr>
            <a:r>
              <a:rPr lang="pt-BR" sz="3200" dirty="0">
                <a:latin typeface="Times New Roman"/>
                <a:cs typeface="Times New Roman"/>
              </a:rPr>
              <a:t>Raquel Duarte Nunes de Oliveira</a:t>
            </a:r>
          </a:p>
          <a:p>
            <a:pPr marL="342900" indent="-342900">
              <a:buChar char="•"/>
            </a:pPr>
            <a:r>
              <a:rPr lang="pt-BR" sz="3200" dirty="0">
                <a:latin typeface="Times New Roman"/>
                <a:cs typeface="Times New Roman"/>
              </a:rPr>
              <a:t>Mary Geralda Gomes de Paiva Moreira </a:t>
            </a:r>
          </a:p>
          <a:p>
            <a:pPr marL="342900" indent="-342900">
              <a:buChar char="•"/>
            </a:pPr>
            <a:r>
              <a:rPr lang="pt-BR" sz="3200" dirty="0">
                <a:latin typeface="Times New Roman"/>
                <a:cs typeface="Times New Roman"/>
              </a:rPr>
              <a:t>Eloísa Ananias da Silva Nunes</a:t>
            </a:r>
          </a:p>
          <a:p>
            <a:pPr marL="342900" indent="-342900">
              <a:buChar char="•"/>
            </a:pPr>
            <a:r>
              <a:rPr lang="pt-BR" sz="3200" dirty="0">
                <a:latin typeface="Times New Roman"/>
                <a:cs typeface="Times New Roman"/>
              </a:rPr>
              <a:t>Cláudia Regina Pinto </a:t>
            </a:r>
          </a:p>
          <a:p>
            <a:pPr marL="342900" indent="-342900">
              <a:buChar char="•"/>
            </a:pPr>
            <a:endParaRPr lang="pt-BR" sz="1000" dirty="0">
              <a:latin typeface="Arial Narrow"/>
            </a:endParaRPr>
          </a:p>
          <a:p>
            <a:pPr marL="342900" indent="-342900">
              <a:buChar char="•"/>
            </a:pPr>
            <a:endParaRPr lang="pt-BR" sz="1000" dirty="0">
              <a:latin typeface="Arial Narrow"/>
            </a:endParaRP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BF2EE6E-3418-E371-A059-BE2ACCFBE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pt-BR" noProof="0"/>
              <a:t>TÍTULO DA APRESENTAÇÃO</a:t>
            </a: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9640394F-0DE5-1B7A-8C89-81E47A951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94A09A9-5501-47C1-A89A-A340965A2BE2}" type="slidenum">
              <a:rPr lang="pt-BR" noProof="0" smtClean="0"/>
              <a:pPr rtl="0"/>
              <a:t>4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3349870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FD3658-54F5-F147-92F0-CAAE4B3BD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latin typeface="Times New Roman"/>
                <a:cs typeface="Times New Roman"/>
              </a:rPr>
              <a:t>Comitê de Investimentos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6E22FFA-4220-5FC9-EB91-93369F6E91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 marL="342900" indent="-342900">
              <a:buChar char="•"/>
            </a:pPr>
            <a:r>
              <a:rPr lang="pt-BR" sz="3600" dirty="0">
                <a:latin typeface="Times New Roman"/>
                <a:cs typeface="Times New Roman"/>
              </a:rPr>
              <a:t>Anna Paula Cardoso Ribeiro Araújo</a:t>
            </a:r>
            <a:endParaRPr lang="pt-BR" sz="3600" dirty="0"/>
          </a:p>
          <a:p>
            <a:pPr marL="342900" indent="-342900">
              <a:buChar char="•"/>
            </a:pPr>
            <a:r>
              <a:rPr lang="pt-BR" sz="3600" dirty="0">
                <a:latin typeface="Times New Roman"/>
                <a:cs typeface="Times New Roman"/>
              </a:rPr>
              <a:t>Márcia dos Anjos Ferreira Lopes</a:t>
            </a:r>
          </a:p>
          <a:p>
            <a:pPr marL="342900" indent="-342900">
              <a:buChar char="•"/>
            </a:pPr>
            <a:r>
              <a:rPr lang="pt-BR" sz="3600" dirty="0">
                <a:latin typeface="Times New Roman"/>
                <a:cs typeface="Times New Roman"/>
              </a:rPr>
              <a:t>José Márcio Pires de Sousa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D80026A-6A3B-0775-8DCC-87F57F8E2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pt-BR" noProof="0"/>
              <a:t>TÍTULO DA APRESENTAÇÃO</a:t>
            </a: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CD823F4-A56E-D6AA-BB95-49CB0D79C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94A09A9-5501-47C1-A89A-A340965A2BE2}" type="slidenum">
              <a:rPr lang="pt-BR" noProof="0" smtClean="0"/>
              <a:pPr rtl="0"/>
              <a:t>5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0740546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60295B-54B9-4937-90E3-BAB9CE69E3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4" y="1059400"/>
            <a:ext cx="6245912" cy="2387600"/>
          </a:xfrm>
        </p:spPr>
        <p:txBody>
          <a:bodyPr rtlCol="0"/>
          <a:lstStyle/>
          <a:p>
            <a:r>
              <a:rPr lang="pt-BR" dirty="0">
                <a:latin typeface="Times New Roman"/>
                <a:cs typeface="Times New Roman"/>
              </a:rPr>
              <a:t>Reuniões Mensais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51A6D85-3837-435F-A342-5A3F98172B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4" y="3539075"/>
            <a:ext cx="6245912" cy="1406101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rtl="0"/>
            <a:r>
              <a:rPr lang="pt-BR" dirty="0">
                <a:latin typeface="Times New Roman"/>
                <a:cs typeface="Times New Roman"/>
              </a:rPr>
              <a:t>Diretoria</a:t>
            </a:r>
          </a:p>
          <a:p>
            <a:r>
              <a:rPr lang="pt-BR">
                <a:latin typeface="Times New Roman"/>
                <a:cs typeface="Times New Roman"/>
              </a:rPr>
              <a:t>Conselho Fiscal</a:t>
            </a:r>
            <a:endParaRPr lang="pt-BR" dirty="0">
              <a:latin typeface="Times New Roman"/>
              <a:cs typeface="Times New Roman"/>
            </a:endParaRPr>
          </a:p>
          <a:p>
            <a:r>
              <a:rPr lang="pt-BR" dirty="0">
                <a:latin typeface="Times New Roman"/>
                <a:cs typeface="Times New Roman"/>
              </a:rPr>
              <a:t>Comitê de Investimentos</a:t>
            </a:r>
          </a:p>
        </p:txBody>
      </p:sp>
    </p:spTree>
    <p:extLst>
      <p:ext uri="{BB962C8B-B14F-4D97-AF65-F5344CB8AC3E}">
        <p14:creationId xmlns:p14="http://schemas.microsoft.com/office/powerpoint/2010/main" val="34467973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6F75DE-8A44-4EC5-83C6-95BDDF10D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pt-BR" dirty="0">
                <a:latin typeface="Times New Roman"/>
                <a:cs typeface="Times New Roman"/>
              </a:rPr>
              <a:t>DESPESA ADMINISTRATIVA</a:t>
            </a:r>
          </a:p>
        </p:txBody>
      </p:sp>
      <p:graphicFrame>
        <p:nvGraphicFramePr>
          <p:cNvPr id="4" name="Tabela 4">
            <a:extLst>
              <a:ext uri="{FF2B5EF4-FFF2-40B4-BE49-F238E27FC236}">
                <a16:creationId xmlns:a16="http://schemas.microsoft.com/office/drawing/2014/main" id="{403CD5FD-27C3-4342-BE41-F411CB8D693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6351923"/>
              </p:ext>
            </p:extLst>
          </p:nvPr>
        </p:nvGraphicFramePr>
        <p:xfrm>
          <a:off x="762000" y="2501660"/>
          <a:ext cx="11052084" cy="39749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3021">
                  <a:extLst>
                    <a:ext uri="{9D8B030D-6E8A-4147-A177-3AD203B41FA5}">
                      <a16:colId xmlns:a16="http://schemas.microsoft.com/office/drawing/2014/main" val="1689330750"/>
                    </a:ext>
                  </a:extLst>
                </a:gridCol>
                <a:gridCol w="2763021">
                  <a:extLst>
                    <a:ext uri="{9D8B030D-6E8A-4147-A177-3AD203B41FA5}">
                      <a16:colId xmlns:a16="http://schemas.microsoft.com/office/drawing/2014/main" val="2660631934"/>
                    </a:ext>
                  </a:extLst>
                </a:gridCol>
                <a:gridCol w="2763021">
                  <a:extLst>
                    <a:ext uri="{9D8B030D-6E8A-4147-A177-3AD203B41FA5}">
                      <a16:colId xmlns:a16="http://schemas.microsoft.com/office/drawing/2014/main" val="3909717689"/>
                    </a:ext>
                  </a:extLst>
                </a:gridCol>
                <a:gridCol w="2763021">
                  <a:extLst>
                    <a:ext uri="{9D8B030D-6E8A-4147-A177-3AD203B41FA5}">
                      <a16:colId xmlns:a16="http://schemas.microsoft.com/office/drawing/2014/main" val="1603189107"/>
                    </a:ext>
                  </a:extLst>
                </a:gridCol>
              </a:tblGrid>
              <a:tr h="761737">
                <a:tc>
                  <a:txBody>
                    <a:bodyPr/>
                    <a:lstStyle/>
                    <a:p>
                      <a:pPr algn="ctr" rtl="0"/>
                      <a:r>
                        <a:rPr lang="pt-BR" sz="3600" b="1" noProof="0" dirty="0">
                          <a:latin typeface="Times New Roman"/>
                        </a:rPr>
                        <a:t>Competência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pt-BR" sz="3600" b="1" noProof="0" dirty="0">
                          <a:latin typeface="Times New Roman"/>
                        </a:rPr>
                        <a:t>Despesa Realizada</a:t>
                      </a:r>
                    </a:p>
                    <a:p>
                      <a:pPr lvl="0" algn="ctr">
                        <a:buNone/>
                      </a:pPr>
                      <a:r>
                        <a:rPr lang="pt-BR" sz="3600" b="1" noProof="0" dirty="0">
                          <a:latin typeface="Times New Roman"/>
                        </a:rPr>
                        <a:t>R$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pt-BR" sz="3600" b="1" noProof="0" dirty="0">
                          <a:latin typeface="Times New Roman"/>
                        </a:rPr>
                        <a:t>Limite </a:t>
                      </a:r>
                    </a:p>
                    <a:p>
                      <a:pPr lvl="0" algn="ctr">
                        <a:buNone/>
                      </a:pPr>
                      <a:r>
                        <a:rPr lang="pt-BR" sz="3600" b="1" noProof="0" dirty="0">
                          <a:latin typeface="Times New Roman"/>
                        </a:rPr>
                        <a:t>R$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pt-BR" sz="3600" b="1" noProof="0" dirty="0">
                          <a:latin typeface="Times New Roman"/>
                        </a:rPr>
                        <a:t>Excedente</a:t>
                      </a:r>
                    </a:p>
                    <a:p>
                      <a:pPr lvl="0" algn="ctr">
                        <a:buNone/>
                      </a:pPr>
                      <a:r>
                        <a:rPr lang="pt-BR" sz="3600" b="1" noProof="0" dirty="0">
                          <a:latin typeface="Times New Roman"/>
                        </a:rPr>
                        <a:t>R$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79928716"/>
                  </a:ext>
                </a:extLst>
              </a:tr>
              <a:tr h="31739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pt-BR" sz="3600" b="0" noProof="0" dirty="0">
                          <a:solidFill>
                            <a:schemeClr val="tx1"/>
                          </a:solidFill>
                          <a:latin typeface="Times New Roman"/>
                        </a:rPr>
                        <a:t>1º Semestre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pt-BR" sz="3600" b="0" i="0" u="none" strike="noStrike" noProof="0" dirty="0">
                          <a:solidFill>
                            <a:schemeClr val="tx1"/>
                          </a:solidFill>
                          <a:latin typeface="Times New Roman"/>
                        </a:rPr>
                        <a:t>258.873,85</a:t>
                      </a:r>
                      <a:endParaRPr lang="pt-BR" sz="3600" b="0" noProof="0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pt-BR" sz="3600" b="0" i="0" u="none" strike="noStrike" noProof="0" dirty="0">
                          <a:solidFill>
                            <a:schemeClr val="tx1"/>
                          </a:solidFill>
                          <a:latin typeface="Times New Roman"/>
                        </a:rPr>
                        <a:t> 338.499,96</a:t>
                      </a:r>
                      <a:endParaRPr lang="pt-BR" sz="3600" b="0" noProof="0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pt-BR" sz="3600" b="0" i="0" u="none" strike="noStrike" noProof="0" dirty="0">
                          <a:solidFill>
                            <a:schemeClr val="tx1"/>
                          </a:solidFill>
                          <a:latin typeface="Times New Roman"/>
                        </a:rPr>
                        <a:t>79.626,11</a:t>
                      </a:r>
                      <a:endParaRPr lang="pt-BR" sz="3600" b="0" noProof="0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0208656"/>
                  </a:ext>
                </a:extLst>
              </a:tr>
              <a:tr h="328705">
                <a:tc>
                  <a:txBody>
                    <a:bodyPr/>
                    <a:lstStyle/>
                    <a:p>
                      <a:pPr algn="ctr" rtl="0"/>
                      <a:endParaRPr lang="pt-BR" sz="3600" b="0" noProof="0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pt-BR" sz="3600" b="0" noProof="0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pt-BR" sz="3600" b="0" noProof="0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pt-BR" sz="3600" b="0" noProof="0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4243071"/>
                  </a:ext>
                </a:extLst>
              </a:tr>
              <a:tr h="31739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pt-BR" sz="3600" b="1" noProof="0" dirty="0">
                          <a:solidFill>
                            <a:schemeClr val="tx1"/>
                          </a:solidFill>
                          <a:latin typeface="Times New Roman"/>
                        </a:rPr>
                        <a:t>TOTAL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pt-BR" sz="3600" b="1" noProof="0" dirty="0">
                          <a:solidFill>
                            <a:schemeClr val="tx1"/>
                          </a:solidFill>
                          <a:latin typeface="Times New Roman"/>
                        </a:rPr>
                        <a:t>258.873,85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pt-BR" sz="3600" b="1" noProof="0" dirty="0">
                          <a:solidFill>
                            <a:schemeClr val="tx1"/>
                          </a:solidFill>
                          <a:latin typeface="Times New Roman"/>
                        </a:rPr>
                        <a:t>338.499,96</a:t>
                      </a:r>
                      <a:endParaRPr lang="pt-BR" sz="3600" b="1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pt-BR" sz="3600" b="1" noProof="0" dirty="0">
                          <a:solidFill>
                            <a:schemeClr val="tx1"/>
                          </a:solidFill>
                          <a:latin typeface="Times New Roman"/>
                        </a:rPr>
                        <a:t>79.626,11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808797"/>
                  </a:ext>
                </a:extLst>
              </a:tr>
              <a:tr h="317390">
                <a:tc>
                  <a:txBody>
                    <a:bodyPr/>
                    <a:lstStyle/>
                    <a:p>
                      <a:pPr algn="ctr" rtl="0"/>
                      <a:endParaRPr lang="pt-BR" sz="1400" noProof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enorite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pt-BR" sz="1400" noProof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enorite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pt-BR" sz="1400" noProof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enorite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pt-BR" sz="1400" noProof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enorite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950325"/>
                  </a:ext>
                </a:extLst>
              </a:tr>
            </a:tbl>
          </a:graphicData>
        </a:graphic>
      </p:graphicFrame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A79A912-225F-BE40-9F3E-0255524448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643897"/>
            <a:ext cx="4114800" cy="77578"/>
          </a:xfrm>
        </p:spPr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50B6C709-8794-DF4E-A15C-6E648F09DD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pt-BR" smtClean="0"/>
              <a:pPr rtl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29174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AF65A7-995A-9F45-891C-82D9B9D40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-538488" y="6204867"/>
            <a:ext cx="142450" cy="93139"/>
          </a:xfrm>
        </p:spPr>
        <p:txBody>
          <a:bodyPr rtlCol="0">
            <a:normAutofit fontScale="90000"/>
          </a:bodyPr>
          <a:lstStyle/>
          <a:p>
            <a:pPr rtl="0"/>
            <a:endParaRPr lang="pt-BR" sz="4400" dirty="0"/>
          </a:p>
        </p:txBody>
      </p: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E178654B-08C9-4C41-8BEC-DFB7202458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56250" y="4574039"/>
            <a:ext cx="3511550" cy="679450"/>
          </a:xfrm>
        </p:spPr>
        <p:txBody>
          <a:bodyPr vert="horz" lIns="91440" tIns="45720" rIns="91440" bIns="45720" rtlCol="0" anchor="t">
            <a:noAutofit/>
          </a:bodyPr>
          <a:lstStyle/>
          <a:p>
            <a:pPr rtl="0"/>
            <a:endParaRPr lang="pt-BR" dirty="0"/>
          </a:p>
          <a:p>
            <a:pPr rtl="0"/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E4EA976-8646-0143-BA18-8675E6FA5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38223" y="1338652"/>
            <a:ext cx="8298611" cy="221352"/>
          </a:xfrm>
        </p:spPr>
        <p:txBody>
          <a:bodyPr rtlCol="0"/>
          <a:lstStyle/>
          <a:p>
            <a:r>
              <a:rPr lang="pt-BR" sz="5400" dirty="0">
                <a:latin typeface="Times New Roman"/>
                <a:cs typeface="Times New Roman"/>
              </a:rPr>
              <a:t>GESTÃO DE INVESTIMENTOS</a:t>
            </a:r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7003A5E2-8F37-D546-BCD9-24A2037BB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2177" y="6629519"/>
            <a:ext cx="902899" cy="91956"/>
          </a:xfrm>
        </p:spPr>
        <p:txBody>
          <a:bodyPr rtlCol="0"/>
          <a:lstStyle/>
          <a:p>
            <a:pPr rtl="0"/>
            <a:fld id="{294A09A9-5501-47C1-A89A-A340965A2BE2}" type="slidenum">
              <a:rPr lang="pt-BR" smtClean="0"/>
              <a:pPr rtl="0"/>
              <a:t>8</a:t>
            </a:fld>
            <a:endParaRPr lang="pt-BR"/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9BC837FE-78AB-F14A-F109-E7078FA4DD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7654122"/>
              </p:ext>
            </p:extLst>
          </p:nvPr>
        </p:nvGraphicFramePr>
        <p:xfrm>
          <a:off x="2544792" y="3033622"/>
          <a:ext cx="8572986" cy="2859788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857662">
                  <a:extLst>
                    <a:ext uri="{9D8B030D-6E8A-4147-A177-3AD203B41FA5}">
                      <a16:colId xmlns:a16="http://schemas.microsoft.com/office/drawing/2014/main" val="3603645548"/>
                    </a:ext>
                  </a:extLst>
                </a:gridCol>
                <a:gridCol w="2857662">
                  <a:extLst>
                    <a:ext uri="{9D8B030D-6E8A-4147-A177-3AD203B41FA5}">
                      <a16:colId xmlns:a16="http://schemas.microsoft.com/office/drawing/2014/main" val="2333880876"/>
                    </a:ext>
                  </a:extLst>
                </a:gridCol>
                <a:gridCol w="2857662">
                  <a:extLst>
                    <a:ext uri="{9D8B030D-6E8A-4147-A177-3AD203B41FA5}">
                      <a16:colId xmlns:a16="http://schemas.microsoft.com/office/drawing/2014/main" val="1392223781"/>
                    </a:ext>
                  </a:extLst>
                </a:gridCol>
              </a:tblGrid>
              <a:tr h="1265841">
                <a:tc>
                  <a:txBody>
                    <a:bodyPr/>
                    <a:lstStyle/>
                    <a:p>
                      <a:pPr algn="ctr" rtl="0" fontAlgn="base"/>
                      <a:r>
                        <a:rPr lang="pt-BR" sz="3600" b="1" i="0" dirty="0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Período</a:t>
                      </a:r>
                    </a:p>
                  </a:txBody>
                  <a:tcPr marL="58293" marR="58293" marT="29147" marB="29147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8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pt-BR" sz="3600" b="1" i="0" dirty="0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Carteira</a:t>
                      </a:r>
                    </a:p>
                  </a:txBody>
                  <a:tcPr marL="58293" marR="58293" marT="29147" marB="29147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8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pt-BR" sz="3600" b="1" i="0" dirty="0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Meta Atuarial</a:t>
                      </a:r>
                    </a:p>
                    <a:p>
                      <a:pPr lvl="0" algn="ctr">
                        <a:buNone/>
                      </a:pPr>
                      <a:r>
                        <a:rPr lang="pt-BR" sz="3600" b="1" i="0" dirty="0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IPCA + 5,26% A.A</a:t>
                      </a:r>
                    </a:p>
                  </a:txBody>
                  <a:tcPr marL="58293" marR="58293" marT="29147" marB="29147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7550936"/>
                  </a:ext>
                </a:extLst>
              </a:tr>
              <a:tr h="437290">
                <a:tc>
                  <a:txBody>
                    <a:bodyPr/>
                    <a:lstStyle/>
                    <a:p>
                      <a:pPr algn="ctr" rtl="0" fontAlgn="base"/>
                      <a:r>
                        <a:rPr lang="pt-BR" sz="3600" b="1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1º/2025</a:t>
                      </a:r>
                    </a:p>
                  </a:txBody>
                  <a:tcPr marL="58293" marR="58293" marT="29147" marB="29147" anchor="ctr">
                    <a:lnL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pt-BR" sz="3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6,25%</a:t>
                      </a:r>
                    </a:p>
                  </a:txBody>
                  <a:tcPr marL="58293" marR="58293" marT="29147" marB="29147" anchor="ctr">
                    <a:lnL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pt-BR" sz="3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5,67%</a:t>
                      </a:r>
                    </a:p>
                  </a:txBody>
                  <a:tcPr marL="58293" marR="58293" marT="29147" marB="29147" anchor="ctr">
                    <a:lnL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10386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99837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AF65A7-995A-9F45-891C-82D9B9D40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-538488" y="6204867"/>
            <a:ext cx="142450" cy="93139"/>
          </a:xfrm>
        </p:spPr>
        <p:txBody>
          <a:bodyPr rtlCol="0">
            <a:normAutofit fontScale="90000"/>
          </a:bodyPr>
          <a:lstStyle/>
          <a:p>
            <a:pPr rtl="0"/>
            <a:endParaRPr lang="pt-BR" sz="4400" dirty="0"/>
          </a:p>
        </p:txBody>
      </p: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E178654B-08C9-4C41-8BEC-DFB7202458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56250" y="4574039"/>
            <a:ext cx="3511550" cy="679450"/>
          </a:xfrm>
        </p:spPr>
        <p:txBody>
          <a:bodyPr vert="horz" lIns="91440" tIns="45720" rIns="91440" bIns="45720" rtlCol="0" anchor="t">
            <a:noAutofit/>
          </a:bodyPr>
          <a:lstStyle/>
          <a:p>
            <a:pPr rtl="0"/>
            <a:endParaRPr lang="pt-BR" dirty="0"/>
          </a:p>
          <a:p>
            <a:pPr rtl="0"/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E4EA976-8646-0143-BA18-8675E6FA5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38223" y="1338652"/>
            <a:ext cx="8341743" cy="4304521"/>
          </a:xfrm>
        </p:spPr>
        <p:txBody>
          <a:bodyPr rtlCol="0"/>
          <a:lstStyle/>
          <a:p>
            <a:r>
              <a:rPr lang="pt-BR" sz="4800" dirty="0">
                <a:latin typeface="Times New Roman"/>
                <a:cs typeface="Times New Roman"/>
              </a:rPr>
              <a:t>GESTÃO  PREVIDENCIÁRIA</a:t>
            </a:r>
          </a:p>
          <a:p>
            <a:r>
              <a:rPr lang="pt-BR" sz="5400" dirty="0">
                <a:latin typeface="Times New Roman"/>
                <a:cs typeface="Times New Roman"/>
              </a:rPr>
              <a:t>Nos primeiros 6 meses de 2025, foram concedidas 16 aposentadorias e</a:t>
            </a:r>
          </a:p>
          <a:p>
            <a:r>
              <a:rPr lang="pt-BR" sz="5400" dirty="0">
                <a:latin typeface="Times New Roman"/>
                <a:cs typeface="Times New Roman"/>
              </a:rPr>
              <a:t>03 pensões por morte</a:t>
            </a:r>
          </a:p>
          <a:p>
            <a:endParaRPr lang="pt-BR" dirty="0">
              <a:latin typeface="Tenorite"/>
              <a:cs typeface="Times New Roman"/>
            </a:endParaRPr>
          </a:p>
          <a:p>
            <a:endParaRPr lang="pt-BR" sz="5400" dirty="0">
              <a:latin typeface="Times New Roman"/>
              <a:cs typeface="Times New Roman"/>
            </a:endParaRPr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7003A5E2-8F37-D546-BCD9-24A2037BB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2177" y="6629519"/>
            <a:ext cx="902899" cy="91956"/>
          </a:xfrm>
        </p:spPr>
        <p:txBody>
          <a:bodyPr rtlCol="0"/>
          <a:lstStyle/>
          <a:p>
            <a:pPr rtl="0"/>
            <a:fld id="{294A09A9-5501-47C1-A89A-A340965A2BE2}" type="slidenum">
              <a:rPr lang="pt-BR" smtClean="0"/>
              <a:pPr rtl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82408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AF65A7-995A-9F45-891C-82D9B9D40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-538488" y="6204867"/>
            <a:ext cx="142450" cy="93139"/>
          </a:xfrm>
        </p:spPr>
        <p:txBody>
          <a:bodyPr rtlCol="0">
            <a:normAutofit fontScale="90000"/>
          </a:bodyPr>
          <a:lstStyle/>
          <a:p>
            <a:pPr rtl="0"/>
            <a:endParaRPr lang="pt-BR" sz="4400" dirty="0"/>
          </a:p>
        </p:txBody>
      </p: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E178654B-08C9-4C41-8BEC-DFB7202458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56250" y="4574039"/>
            <a:ext cx="3511550" cy="679450"/>
          </a:xfrm>
        </p:spPr>
        <p:txBody>
          <a:bodyPr vert="horz" lIns="91440" tIns="45720" rIns="91440" bIns="45720" rtlCol="0" anchor="t">
            <a:noAutofit/>
          </a:bodyPr>
          <a:lstStyle/>
          <a:p>
            <a:pPr rtl="0"/>
            <a:endParaRPr lang="pt-BR" dirty="0"/>
          </a:p>
          <a:p>
            <a:pPr rtl="0"/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E4EA976-8646-0143-BA18-8675E6FA5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38223" y="1338652"/>
            <a:ext cx="8341743" cy="4304521"/>
          </a:xfrm>
        </p:spPr>
        <p:txBody>
          <a:bodyPr rtlCol="0"/>
          <a:lstStyle/>
          <a:p>
            <a:r>
              <a:rPr lang="pt-BR" sz="4400" dirty="0">
                <a:latin typeface="Times New Roman"/>
                <a:cs typeface="Times New Roman"/>
              </a:rPr>
              <a:t>COMPENSAÇÃO </a:t>
            </a:r>
            <a:endParaRPr lang="pt-BR" dirty="0"/>
          </a:p>
          <a:p>
            <a:r>
              <a:rPr lang="pt-BR" sz="4400" dirty="0">
                <a:latin typeface="Times New Roman"/>
                <a:cs typeface="Times New Roman"/>
              </a:rPr>
              <a:t> PREVIDENCIÁRIA</a:t>
            </a:r>
            <a:endParaRPr lang="pt-BR" dirty="0"/>
          </a:p>
          <a:p>
            <a:r>
              <a:rPr lang="pt-BR" sz="4400" dirty="0">
                <a:latin typeface="Times New Roman"/>
                <a:cs typeface="Times New Roman"/>
              </a:rPr>
              <a:t>COMPREV</a:t>
            </a:r>
          </a:p>
          <a:p>
            <a:r>
              <a:rPr lang="pt-BR" sz="5400" dirty="0">
                <a:latin typeface="Times New Roman"/>
                <a:cs typeface="Times New Roman"/>
              </a:rPr>
              <a:t>1º/2025</a:t>
            </a:r>
          </a:p>
          <a:p>
            <a:r>
              <a:rPr lang="pt-BR" sz="5400" b="1" dirty="0">
                <a:latin typeface="Times New Roman"/>
                <a:cs typeface="Times New Roman"/>
              </a:rPr>
              <a:t>R$414.291,00</a:t>
            </a:r>
          </a:p>
          <a:p>
            <a:endParaRPr lang="pt-BR" dirty="0">
              <a:latin typeface="Tenorite"/>
              <a:cs typeface="Times New Roman"/>
            </a:endParaRPr>
          </a:p>
          <a:p>
            <a:endParaRPr lang="pt-BR" sz="5400" dirty="0">
              <a:latin typeface="Times New Roman"/>
              <a:cs typeface="Times New Roman"/>
            </a:endParaRPr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7003A5E2-8F37-D546-BCD9-24A2037BB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2177" y="6629519"/>
            <a:ext cx="902899" cy="91956"/>
          </a:xfrm>
        </p:spPr>
        <p:txBody>
          <a:bodyPr rtlCol="0"/>
          <a:lstStyle/>
          <a:p>
            <a:pPr rtl="0"/>
            <a:fld id="{294A09A9-5501-47C1-A89A-A340965A2BE2}" type="slidenum">
              <a:rPr lang="pt-BR" smtClean="0"/>
              <a:pPr rtl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15753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0B6389-2374-4677-B8BB-59410CCC3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rtlCol="0">
            <a:normAutofit/>
          </a:bodyPr>
          <a:lstStyle/>
          <a:p>
            <a:pPr algn="ctr"/>
            <a:r>
              <a:rPr lang="pt-BR" sz="4400" dirty="0">
                <a:latin typeface="Times New Roman"/>
                <a:cs typeface="Times New Roman"/>
              </a:rPr>
              <a:t>PAGAMENTO DE PROVENTOS/SALÁRIOS </a:t>
            </a:r>
            <a:endParaRPr lang="pt-BR"/>
          </a:p>
        </p:txBody>
      </p:sp>
      <p:sp>
        <p:nvSpPr>
          <p:cNvPr id="4" name="Caixa de texto 3">
            <a:extLst>
              <a:ext uri="{FF2B5EF4-FFF2-40B4-BE49-F238E27FC236}">
                <a16:creationId xmlns:a16="http://schemas.microsoft.com/office/drawing/2014/main" id="{9C0179B5-0800-154F-80F6-614473C055BD}"/>
              </a:ext>
            </a:extLst>
          </p:cNvPr>
          <p:cNvSpPr txBox="1"/>
          <p:nvPr/>
        </p:nvSpPr>
        <p:spPr>
          <a:xfrm>
            <a:off x="2042809" y="2674641"/>
            <a:ext cx="3501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pt-BR" sz="3600" b="1" dirty="0">
                <a:solidFill>
                  <a:schemeClr val="bg1"/>
                </a:solidFill>
                <a:latin typeface="Tenorite" pitchFamily="2" charset="0"/>
              </a:rPr>
              <a:t>1</a:t>
            </a:r>
          </a:p>
        </p:txBody>
      </p:sp>
      <p:sp>
        <p:nvSpPr>
          <p:cNvPr id="7" name="Caixa de texto 6">
            <a:extLst>
              <a:ext uri="{FF2B5EF4-FFF2-40B4-BE49-F238E27FC236}">
                <a16:creationId xmlns:a16="http://schemas.microsoft.com/office/drawing/2014/main" id="{B468C313-80C0-8840-8702-F1084174C592}"/>
              </a:ext>
            </a:extLst>
          </p:cNvPr>
          <p:cNvSpPr txBox="1"/>
          <p:nvPr/>
        </p:nvSpPr>
        <p:spPr>
          <a:xfrm>
            <a:off x="4002238" y="2674641"/>
            <a:ext cx="3501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pt-BR" sz="3600" b="1" dirty="0">
                <a:solidFill>
                  <a:schemeClr val="bg1"/>
                </a:solidFill>
                <a:latin typeface="Tenorite" pitchFamily="2" charset="0"/>
              </a:rPr>
              <a:t>2</a:t>
            </a:r>
          </a:p>
        </p:txBody>
      </p:sp>
      <p:sp>
        <p:nvSpPr>
          <p:cNvPr id="8" name="Caixa de texto 7">
            <a:extLst>
              <a:ext uri="{FF2B5EF4-FFF2-40B4-BE49-F238E27FC236}">
                <a16:creationId xmlns:a16="http://schemas.microsoft.com/office/drawing/2014/main" id="{4E863C6B-1856-BC43-A090-B182EAB34EB8}"/>
              </a:ext>
            </a:extLst>
          </p:cNvPr>
          <p:cNvSpPr txBox="1"/>
          <p:nvPr/>
        </p:nvSpPr>
        <p:spPr>
          <a:xfrm>
            <a:off x="5932638" y="2674641"/>
            <a:ext cx="3501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pt-BR" sz="3600" b="1" dirty="0">
                <a:solidFill>
                  <a:schemeClr val="bg1"/>
                </a:solidFill>
                <a:latin typeface="Tenorite" pitchFamily="2" charset="0"/>
              </a:rPr>
              <a:t>3</a:t>
            </a:r>
          </a:p>
        </p:txBody>
      </p:sp>
      <p:sp>
        <p:nvSpPr>
          <p:cNvPr id="9" name="Caixa de texto 8">
            <a:extLst>
              <a:ext uri="{FF2B5EF4-FFF2-40B4-BE49-F238E27FC236}">
                <a16:creationId xmlns:a16="http://schemas.microsoft.com/office/drawing/2014/main" id="{3AE770E3-D227-CD4E-83C4-44744E774884}"/>
              </a:ext>
            </a:extLst>
          </p:cNvPr>
          <p:cNvSpPr txBox="1"/>
          <p:nvPr/>
        </p:nvSpPr>
        <p:spPr>
          <a:xfrm>
            <a:off x="7863038" y="2674641"/>
            <a:ext cx="3501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pt-BR" sz="3600" b="1" dirty="0">
                <a:solidFill>
                  <a:schemeClr val="bg1"/>
                </a:solidFill>
                <a:latin typeface="Tenorite" pitchFamily="2" charset="0"/>
              </a:rPr>
              <a:t>4</a:t>
            </a:r>
          </a:p>
        </p:txBody>
      </p:sp>
      <p:sp>
        <p:nvSpPr>
          <p:cNvPr id="10" name="Caixa de texto 9">
            <a:extLst>
              <a:ext uri="{FF2B5EF4-FFF2-40B4-BE49-F238E27FC236}">
                <a16:creationId xmlns:a16="http://schemas.microsoft.com/office/drawing/2014/main" id="{10C47546-62E7-304A-8631-60D9B8E543BE}"/>
              </a:ext>
            </a:extLst>
          </p:cNvPr>
          <p:cNvSpPr txBox="1"/>
          <p:nvPr/>
        </p:nvSpPr>
        <p:spPr>
          <a:xfrm>
            <a:off x="9807953" y="2674641"/>
            <a:ext cx="3501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pt-BR" sz="3600" b="1" dirty="0">
                <a:solidFill>
                  <a:schemeClr val="bg1"/>
                </a:solidFill>
                <a:latin typeface="Tenorite" pitchFamily="2" charset="0"/>
              </a:rPr>
              <a:t>5</a:t>
            </a:r>
          </a:p>
        </p:txBody>
      </p:sp>
      <p:sp>
        <p:nvSpPr>
          <p:cNvPr id="11" name="Espaço Reservado para Rodapé 10">
            <a:extLst>
              <a:ext uri="{FF2B5EF4-FFF2-40B4-BE49-F238E27FC236}">
                <a16:creationId xmlns:a16="http://schemas.microsoft.com/office/drawing/2014/main" id="{EBF4ECF3-F211-3447-AF95-22487182EE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pt-BR" dirty="0"/>
              <a:t>TÍTULO DA APRESENTAÇÃO</a:t>
            </a:r>
          </a:p>
        </p:txBody>
      </p:sp>
      <p:sp>
        <p:nvSpPr>
          <p:cNvPr id="12" name="Espaço Reservado para o Número do Slide 11">
            <a:extLst>
              <a:ext uri="{FF2B5EF4-FFF2-40B4-BE49-F238E27FC236}">
                <a16:creationId xmlns:a16="http://schemas.microsoft.com/office/drawing/2014/main" id="{6308D1AB-33EC-174A-AFF4-6B9718A863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pt-BR" smtClean="0"/>
              <a:pPr rtl="0"/>
              <a:t>11</a:t>
            </a:fld>
            <a:endParaRPr lang="pt-BR" dirty="0"/>
          </a:p>
        </p:txBody>
      </p:sp>
      <p:graphicFrame>
        <p:nvGraphicFramePr>
          <p:cNvPr id="956" name="Tabela 955">
            <a:extLst>
              <a:ext uri="{FF2B5EF4-FFF2-40B4-BE49-F238E27FC236}">
                <a16:creationId xmlns:a16="http://schemas.microsoft.com/office/drawing/2014/main" id="{E8DD202A-E9C7-FA9C-ACC6-DD2BA93340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9397033"/>
              </p:ext>
            </p:extLst>
          </p:nvPr>
        </p:nvGraphicFramePr>
        <p:xfrm>
          <a:off x="1164566" y="2530415"/>
          <a:ext cx="10396916" cy="383248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585882">
                  <a:extLst>
                    <a:ext uri="{9D8B030D-6E8A-4147-A177-3AD203B41FA5}">
                      <a16:colId xmlns:a16="http://schemas.microsoft.com/office/drawing/2014/main" val="3245484949"/>
                    </a:ext>
                  </a:extLst>
                </a:gridCol>
                <a:gridCol w="3405517">
                  <a:extLst>
                    <a:ext uri="{9D8B030D-6E8A-4147-A177-3AD203B41FA5}">
                      <a16:colId xmlns:a16="http://schemas.microsoft.com/office/drawing/2014/main" val="1086374143"/>
                    </a:ext>
                  </a:extLst>
                </a:gridCol>
                <a:gridCol w="3405517">
                  <a:extLst>
                    <a:ext uri="{9D8B030D-6E8A-4147-A177-3AD203B41FA5}">
                      <a16:colId xmlns:a16="http://schemas.microsoft.com/office/drawing/2014/main" val="2926919049"/>
                    </a:ext>
                  </a:extLst>
                </a:gridCol>
              </a:tblGrid>
              <a:tr h="1074995">
                <a:tc>
                  <a:txBody>
                    <a:bodyPr/>
                    <a:lstStyle/>
                    <a:p>
                      <a:pPr algn="ctr" rtl="0" fontAlgn="base"/>
                      <a:r>
                        <a:rPr lang="pt-BR" sz="4000" b="1" i="0" dirty="0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Aposentadorias</a:t>
                      </a:r>
                      <a:endParaRPr lang="pt-BR" sz="4000" b="1" i="0">
                        <a:solidFill>
                          <a:srgbClr val="FFFFFF"/>
                        </a:solidFill>
                        <a:effectLst/>
                      </a:endParaRPr>
                    </a:p>
                    <a:p>
                      <a:pPr algn="ctr" rtl="0" fontAlgn="base"/>
                      <a:r>
                        <a:rPr lang="pt-BR" sz="4000" b="1" i="0" dirty="0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R$</a:t>
                      </a:r>
                    </a:p>
                  </a:txBody>
                  <a:tcPr marL="58293" marR="58293" marT="29147" marB="29147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8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pt-BR" sz="4000" b="1" i="0" dirty="0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Pensões IPREV</a:t>
                      </a:r>
                    </a:p>
                    <a:p>
                      <a:pPr algn="ctr" rtl="0" fontAlgn="base"/>
                      <a:r>
                        <a:rPr lang="pt-BR" sz="4000" b="1" i="0" dirty="0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R$</a:t>
                      </a:r>
                    </a:p>
                  </a:txBody>
                  <a:tcPr marL="58293" marR="58293" marT="29147" marB="29147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8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pt-BR" sz="4000" b="1" i="0" dirty="0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Pensões PREF</a:t>
                      </a:r>
                      <a:endParaRPr lang="pt-BR" sz="4000" b="1" i="0">
                        <a:solidFill>
                          <a:srgbClr val="FFFFFF"/>
                        </a:solidFill>
                        <a:effectLst/>
                      </a:endParaRPr>
                    </a:p>
                    <a:p>
                      <a:pPr algn="ctr" rtl="0" fontAlgn="base"/>
                      <a:r>
                        <a:rPr lang="pt-BR" sz="4000" b="1" i="0" dirty="0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R$</a:t>
                      </a:r>
                    </a:p>
                  </a:txBody>
                  <a:tcPr marL="58293" marR="58293" marT="29147" marB="29147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4090410"/>
                  </a:ext>
                </a:extLst>
              </a:tr>
              <a:tr h="537496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pt-BR" sz="4000" b="1" i="0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  <a:p>
                      <a:pPr lvl="0" algn="ctr">
                        <a:buNone/>
                      </a:pPr>
                      <a:r>
                        <a:rPr lang="pt-BR" sz="4000" b="1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7.995.878,98</a:t>
                      </a:r>
                      <a:endParaRPr lang="pt-BR" sz="4000" dirty="0"/>
                    </a:p>
                  </a:txBody>
                  <a:tcPr marL="58293" marR="58293" marT="29147" marB="29147" anchor="ctr">
                    <a:lnL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pt-BR" sz="4000" b="1" i="0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  <a:p>
                      <a:pPr lvl="0" algn="ctr">
                        <a:buNone/>
                      </a:pPr>
                      <a:r>
                        <a:rPr lang="pt-BR" sz="4000" b="1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790.299,66</a:t>
                      </a:r>
                      <a:endParaRPr lang="pt-BR" sz="4000" dirty="0"/>
                    </a:p>
                  </a:txBody>
                  <a:tcPr marL="58293" marR="58293" marT="29147" marB="29147" anchor="ctr">
                    <a:lnL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pt-BR" sz="4000" b="1" i="0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  <a:p>
                      <a:pPr lvl="0" algn="ctr">
                        <a:buNone/>
                      </a:pPr>
                      <a:r>
                        <a:rPr lang="pt-BR" sz="4000" b="1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70.020,90</a:t>
                      </a:r>
                      <a:endParaRPr lang="pt-BR" sz="4000" dirty="0"/>
                    </a:p>
                  </a:txBody>
                  <a:tcPr marL="58293" marR="58293" marT="29147" marB="29147" anchor="ctr">
                    <a:lnL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914137"/>
                  </a:ext>
                </a:extLst>
              </a:tr>
              <a:tr h="483747">
                <a:tc>
                  <a:txBody>
                    <a:bodyPr/>
                    <a:lstStyle/>
                    <a:p>
                      <a:pPr algn="ctr" rtl="0" fontAlgn="base"/>
                      <a:endParaRPr lang="pt-BR" sz="4000" b="0" i="0" dirty="0">
                        <a:solidFill>
                          <a:srgbClr val="333F50"/>
                        </a:solidFill>
                        <a:effectLst/>
                        <a:latin typeface="Tenorite"/>
                      </a:endParaRPr>
                    </a:p>
                  </a:txBody>
                  <a:tcPr marL="58293" marR="58293" marT="29147" marB="29147" anchor="ctr">
                    <a:lnL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endParaRPr lang="pt-BR" sz="4000" b="0" i="0" dirty="0">
                        <a:solidFill>
                          <a:srgbClr val="333F50"/>
                        </a:solidFill>
                        <a:effectLst/>
                        <a:latin typeface="Tenorite"/>
                      </a:endParaRPr>
                    </a:p>
                  </a:txBody>
                  <a:tcPr marL="58293" marR="58293" marT="29147" marB="29147" anchor="ctr">
                    <a:lnL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endParaRPr lang="pt-BR" sz="4000" b="0" i="0" dirty="0">
                        <a:solidFill>
                          <a:srgbClr val="333F50"/>
                        </a:solidFill>
                        <a:effectLst/>
                        <a:latin typeface="Tenorite"/>
                      </a:endParaRPr>
                    </a:p>
                  </a:txBody>
                  <a:tcPr marL="58293" marR="58293" marT="29147" marB="29147" anchor="ctr">
                    <a:lnL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62792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02092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0B6389-2374-4677-B8BB-59410CCC3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rtlCol="0">
            <a:normAutofit/>
          </a:bodyPr>
          <a:lstStyle/>
          <a:p>
            <a:pPr algn="ctr"/>
            <a:r>
              <a:rPr lang="pt-BR" sz="4400" dirty="0">
                <a:latin typeface="Times New Roman"/>
                <a:cs typeface="Times New Roman"/>
              </a:rPr>
              <a:t>GESTÃO FINANCEIRA </a:t>
            </a:r>
          </a:p>
        </p:txBody>
      </p:sp>
      <p:sp>
        <p:nvSpPr>
          <p:cNvPr id="4" name="Caixa de texto 3">
            <a:extLst>
              <a:ext uri="{FF2B5EF4-FFF2-40B4-BE49-F238E27FC236}">
                <a16:creationId xmlns:a16="http://schemas.microsoft.com/office/drawing/2014/main" id="{9C0179B5-0800-154F-80F6-614473C055BD}"/>
              </a:ext>
            </a:extLst>
          </p:cNvPr>
          <p:cNvSpPr txBox="1"/>
          <p:nvPr/>
        </p:nvSpPr>
        <p:spPr>
          <a:xfrm>
            <a:off x="2042809" y="2674641"/>
            <a:ext cx="3501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pt-BR" sz="3600" b="1" dirty="0">
                <a:solidFill>
                  <a:schemeClr val="bg1"/>
                </a:solidFill>
                <a:latin typeface="Tenorite" pitchFamily="2" charset="0"/>
              </a:rPr>
              <a:t>1</a:t>
            </a:r>
          </a:p>
        </p:txBody>
      </p:sp>
      <p:sp>
        <p:nvSpPr>
          <p:cNvPr id="7" name="Caixa de texto 6">
            <a:extLst>
              <a:ext uri="{FF2B5EF4-FFF2-40B4-BE49-F238E27FC236}">
                <a16:creationId xmlns:a16="http://schemas.microsoft.com/office/drawing/2014/main" id="{B468C313-80C0-8840-8702-F1084174C592}"/>
              </a:ext>
            </a:extLst>
          </p:cNvPr>
          <p:cNvSpPr txBox="1"/>
          <p:nvPr/>
        </p:nvSpPr>
        <p:spPr>
          <a:xfrm>
            <a:off x="4002238" y="2674641"/>
            <a:ext cx="3501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pt-BR" sz="3600" b="1" dirty="0">
                <a:solidFill>
                  <a:schemeClr val="bg1"/>
                </a:solidFill>
                <a:latin typeface="Tenorite" pitchFamily="2" charset="0"/>
              </a:rPr>
              <a:t>2</a:t>
            </a:r>
          </a:p>
        </p:txBody>
      </p:sp>
      <p:sp>
        <p:nvSpPr>
          <p:cNvPr id="8" name="Caixa de texto 7">
            <a:extLst>
              <a:ext uri="{FF2B5EF4-FFF2-40B4-BE49-F238E27FC236}">
                <a16:creationId xmlns:a16="http://schemas.microsoft.com/office/drawing/2014/main" id="{4E863C6B-1856-BC43-A090-B182EAB34EB8}"/>
              </a:ext>
            </a:extLst>
          </p:cNvPr>
          <p:cNvSpPr txBox="1"/>
          <p:nvPr/>
        </p:nvSpPr>
        <p:spPr>
          <a:xfrm>
            <a:off x="5932638" y="2674641"/>
            <a:ext cx="3501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pt-BR" sz="3600" b="1" dirty="0">
                <a:solidFill>
                  <a:schemeClr val="bg1"/>
                </a:solidFill>
                <a:latin typeface="Tenorite" pitchFamily="2" charset="0"/>
              </a:rPr>
              <a:t>3</a:t>
            </a:r>
          </a:p>
        </p:txBody>
      </p:sp>
      <p:sp>
        <p:nvSpPr>
          <p:cNvPr id="9" name="Caixa de texto 8">
            <a:extLst>
              <a:ext uri="{FF2B5EF4-FFF2-40B4-BE49-F238E27FC236}">
                <a16:creationId xmlns:a16="http://schemas.microsoft.com/office/drawing/2014/main" id="{3AE770E3-D227-CD4E-83C4-44744E774884}"/>
              </a:ext>
            </a:extLst>
          </p:cNvPr>
          <p:cNvSpPr txBox="1"/>
          <p:nvPr/>
        </p:nvSpPr>
        <p:spPr>
          <a:xfrm>
            <a:off x="7863038" y="2674641"/>
            <a:ext cx="3501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pt-BR" sz="3600" b="1" dirty="0">
                <a:solidFill>
                  <a:schemeClr val="bg1"/>
                </a:solidFill>
                <a:latin typeface="Tenorite" pitchFamily="2" charset="0"/>
              </a:rPr>
              <a:t>4</a:t>
            </a:r>
          </a:p>
        </p:txBody>
      </p:sp>
      <p:sp>
        <p:nvSpPr>
          <p:cNvPr id="10" name="Caixa de texto 9">
            <a:extLst>
              <a:ext uri="{FF2B5EF4-FFF2-40B4-BE49-F238E27FC236}">
                <a16:creationId xmlns:a16="http://schemas.microsoft.com/office/drawing/2014/main" id="{10C47546-62E7-304A-8631-60D9B8E543BE}"/>
              </a:ext>
            </a:extLst>
          </p:cNvPr>
          <p:cNvSpPr txBox="1"/>
          <p:nvPr/>
        </p:nvSpPr>
        <p:spPr>
          <a:xfrm>
            <a:off x="9807953" y="2674641"/>
            <a:ext cx="3501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pt-BR" sz="3600" b="1" dirty="0">
                <a:solidFill>
                  <a:schemeClr val="bg1"/>
                </a:solidFill>
                <a:latin typeface="Tenorite" pitchFamily="2" charset="0"/>
              </a:rPr>
              <a:t>5</a:t>
            </a:r>
          </a:p>
        </p:txBody>
      </p:sp>
      <p:sp>
        <p:nvSpPr>
          <p:cNvPr id="11" name="Espaço Reservado para Rodapé 10">
            <a:extLst>
              <a:ext uri="{FF2B5EF4-FFF2-40B4-BE49-F238E27FC236}">
                <a16:creationId xmlns:a16="http://schemas.microsoft.com/office/drawing/2014/main" id="{EBF4ECF3-F211-3447-AF95-22487182EE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pt-BR" dirty="0"/>
              <a:t>TÍTULO DA APRESENTAÇÃO</a:t>
            </a:r>
          </a:p>
        </p:txBody>
      </p:sp>
      <p:sp>
        <p:nvSpPr>
          <p:cNvPr id="12" name="Espaço Reservado para o Número do Slide 11">
            <a:extLst>
              <a:ext uri="{FF2B5EF4-FFF2-40B4-BE49-F238E27FC236}">
                <a16:creationId xmlns:a16="http://schemas.microsoft.com/office/drawing/2014/main" id="{6308D1AB-33EC-174A-AFF4-6B9718A863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pt-BR" smtClean="0"/>
              <a:pPr rtl="0"/>
              <a:t>12</a:t>
            </a:fld>
            <a:endParaRPr lang="pt-BR" dirty="0"/>
          </a:p>
        </p:txBody>
      </p:sp>
      <p:graphicFrame>
        <p:nvGraphicFramePr>
          <p:cNvPr id="956" name="Tabela 955">
            <a:extLst>
              <a:ext uri="{FF2B5EF4-FFF2-40B4-BE49-F238E27FC236}">
                <a16:creationId xmlns:a16="http://schemas.microsoft.com/office/drawing/2014/main" id="{E8DD202A-E9C7-FA9C-ACC6-DD2BA93340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4545912"/>
              </p:ext>
            </p:extLst>
          </p:nvPr>
        </p:nvGraphicFramePr>
        <p:xfrm>
          <a:off x="1164566" y="2530415"/>
          <a:ext cx="10396911" cy="277654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666283">
                  <a:extLst>
                    <a:ext uri="{9D8B030D-6E8A-4147-A177-3AD203B41FA5}">
                      <a16:colId xmlns:a16="http://schemas.microsoft.com/office/drawing/2014/main" val="2651374515"/>
                    </a:ext>
                  </a:extLst>
                </a:gridCol>
                <a:gridCol w="2450352">
                  <a:extLst>
                    <a:ext uri="{9D8B030D-6E8A-4147-A177-3AD203B41FA5}">
                      <a16:colId xmlns:a16="http://schemas.microsoft.com/office/drawing/2014/main" val="3245484949"/>
                    </a:ext>
                  </a:extLst>
                </a:gridCol>
                <a:gridCol w="2748104">
                  <a:extLst>
                    <a:ext uri="{9D8B030D-6E8A-4147-A177-3AD203B41FA5}">
                      <a16:colId xmlns:a16="http://schemas.microsoft.com/office/drawing/2014/main" val="1086374143"/>
                    </a:ext>
                  </a:extLst>
                </a:gridCol>
                <a:gridCol w="2532172">
                  <a:extLst>
                    <a:ext uri="{9D8B030D-6E8A-4147-A177-3AD203B41FA5}">
                      <a16:colId xmlns:a16="http://schemas.microsoft.com/office/drawing/2014/main" val="2926919049"/>
                    </a:ext>
                  </a:extLst>
                </a:gridCol>
              </a:tblGrid>
              <a:tr h="1074995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pt-BR" sz="3200" b="1" i="0" dirty="0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Contribuições</a:t>
                      </a:r>
                    </a:p>
                  </a:txBody>
                  <a:tcPr marL="58293" marR="58293" marT="29146" marB="29146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9524">
                      <a:solidFill>
                        <a:srgbClr val="DAE5EF"/>
                      </a:solidFill>
                    </a:lnB>
                    <a:solidFill>
                      <a:srgbClr val="0068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pt-BR" sz="3200" b="1" i="0" dirty="0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Aportes</a:t>
                      </a:r>
                    </a:p>
                  </a:txBody>
                  <a:tcPr marL="58293" marR="58293" marT="29147" marB="29147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8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pt-BR" sz="3200" b="1" i="0" dirty="0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Parcelamentos</a:t>
                      </a:r>
                    </a:p>
                  </a:txBody>
                  <a:tcPr marL="58293" marR="58293" marT="29147" marB="29147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8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pt-BR" sz="3200" b="1" i="0" dirty="0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Demais Ingressos</a:t>
                      </a:r>
                    </a:p>
                  </a:txBody>
                  <a:tcPr marL="58293" marR="58293" marT="29147" marB="29147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4090410"/>
                  </a:ext>
                </a:extLst>
              </a:tr>
              <a:tr h="537496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pt-BR" sz="3200" b="1" i="0" u="none" strike="noStrike" noProof="0" dirty="0">
                        <a:latin typeface="Times New Roman"/>
                      </a:endParaRPr>
                    </a:p>
                    <a:p>
                      <a:pPr lvl="0" algn="ctr">
                        <a:buNone/>
                      </a:pPr>
                      <a:r>
                        <a:rPr lang="pt-BR" sz="3200" b="1" i="0" u="none" strike="noStrike" noProof="0" dirty="0">
                          <a:latin typeface="Times New Roman"/>
                        </a:rPr>
                        <a:t>4.154.962,29 </a:t>
                      </a:r>
                      <a:endParaRPr lang="pt-BR" b="1" dirty="0">
                        <a:latin typeface="Times New Roman"/>
                      </a:endParaRPr>
                    </a:p>
                  </a:txBody>
                  <a:tcPr marL="58293" marR="58293" marT="29146" marB="29146" anchor="ctr">
                    <a:lnL w="9524">
                      <a:solidFill>
                        <a:srgbClr val="DAE5EF"/>
                      </a:solidFill>
                    </a:lnL>
                    <a:lnR w="9524">
                      <a:solidFill>
                        <a:srgbClr val="DAE5EF"/>
                      </a:solidFill>
                    </a:lnR>
                    <a:lnT w="9524">
                      <a:solidFill>
                        <a:srgbClr val="DAE5EF"/>
                      </a:solidFill>
                    </a:lnT>
                    <a:lnB w="9524">
                      <a:solidFill>
                        <a:srgbClr val="DAE5E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pt-BR" sz="3200" b="1" i="0" u="none" strike="noStrike" noProof="0" dirty="0">
                        <a:latin typeface="Times New Roman"/>
                      </a:endParaRPr>
                    </a:p>
                    <a:p>
                      <a:pPr lvl="0" algn="ctr">
                        <a:buNone/>
                      </a:pPr>
                      <a:r>
                        <a:rPr lang="pt-BR" sz="3200" b="1" i="0" u="none" strike="noStrike" noProof="0" dirty="0">
                          <a:latin typeface="Times New Roman"/>
                        </a:rPr>
                        <a:t>2.814.713,82 </a:t>
                      </a:r>
                      <a:endParaRPr lang="pt-BR" b="1" dirty="0">
                        <a:latin typeface="Times New Roman"/>
                      </a:endParaRPr>
                    </a:p>
                  </a:txBody>
                  <a:tcPr marL="58293" marR="58293" marT="29147" marB="29147" anchor="ctr">
                    <a:lnL w="9524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pt-BR" sz="3200" b="1" i="0" u="none" strike="noStrike" noProof="0" dirty="0">
                        <a:latin typeface="Times New Roman"/>
                      </a:endParaRPr>
                    </a:p>
                    <a:p>
                      <a:pPr lvl="0" algn="ctr">
                        <a:buNone/>
                      </a:pPr>
                      <a:r>
                        <a:rPr lang="pt-BR" sz="3200" b="1" i="0" u="none" strike="noStrike" noProof="0" dirty="0">
                          <a:latin typeface="Times New Roman"/>
                        </a:rPr>
                        <a:t>1.585.363,00 </a:t>
                      </a:r>
                      <a:endParaRPr lang="pt-BR" b="1" dirty="0">
                        <a:latin typeface="Times New Roman"/>
                      </a:endParaRPr>
                    </a:p>
                  </a:txBody>
                  <a:tcPr marL="58293" marR="58293" marT="29147" marB="29147" anchor="ctr">
                    <a:lnL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pt-BR" sz="3200" b="1" i="0" u="none" strike="noStrike" noProof="0" dirty="0">
                        <a:latin typeface="Times New Roman"/>
                      </a:endParaRPr>
                    </a:p>
                    <a:p>
                      <a:pPr lvl="0" algn="ctr">
                        <a:buNone/>
                      </a:pPr>
                      <a:r>
                        <a:rPr lang="pt-BR" sz="3200" b="1" i="0" u="none" strike="noStrike" noProof="0" dirty="0">
                          <a:latin typeface="Times New Roman"/>
                        </a:rPr>
                        <a:t>2.292.194,91 </a:t>
                      </a:r>
                      <a:endParaRPr lang="pt-BR" b="1" dirty="0">
                        <a:latin typeface="Times New Roman"/>
                      </a:endParaRPr>
                    </a:p>
                  </a:txBody>
                  <a:tcPr marL="58293" marR="58293" marT="29147" marB="29147" anchor="ctr">
                    <a:lnL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914137"/>
                  </a:ext>
                </a:extLst>
              </a:tr>
              <a:tr h="483747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pt-BR" sz="4000" b="0" i="0" dirty="0">
                        <a:solidFill>
                          <a:srgbClr val="333F50"/>
                        </a:solidFill>
                        <a:effectLst/>
                        <a:latin typeface="Tenorite"/>
                      </a:endParaRPr>
                    </a:p>
                  </a:txBody>
                  <a:tcPr marL="58293" marR="58293" marT="29146" marB="29146" anchor="ctr">
                    <a:lnL w="9524">
                      <a:solidFill>
                        <a:srgbClr val="DAE5EF"/>
                      </a:solidFill>
                    </a:lnL>
                    <a:lnR w="9524">
                      <a:solidFill>
                        <a:srgbClr val="DAE5EF"/>
                      </a:solidFill>
                    </a:lnR>
                    <a:lnT w="9524">
                      <a:solidFill>
                        <a:srgbClr val="DAE5EF"/>
                      </a:solidFill>
                    </a:lnT>
                    <a:lnB w="9524">
                      <a:solidFill>
                        <a:srgbClr val="DAE5E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endParaRPr lang="pt-BR" sz="4000" b="0" i="0" dirty="0">
                        <a:solidFill>
                          <a:srgbClr val="333F50"/>
                        </a:solidFill>
                        <a:effectLst/>
                        <a:latin typeface="Tenorite"/>
                      </a:endParaRPr>
                    </a:p>
                  </a:txBody>
                  <a:tcPr marL="58293" marR="58293" marT="29147" marB="29147" anchor="ctr">
                    <a:lnL w="9524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endParaRPr lang="pt-BR" sz="4000" b="0" i="0" dirty="0">
                        <a:solidFill>
                          <a:srgbClr val="333F50"/>
                        </a:solidFill>
                        <a:effectLst/>
                        <a:latin typeface="Tenorite"/>
                      </a:endParaRPr>
                    </a:p>
                  </a:txBody>
                  <a:tcPr marL="58293" marR="58293" marT="29147" marB="29147" anchor="ctr">
                    <a:lnL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endParaRPr lang="pt-BR" sz="4000" b="0" i="0" dirty="0">
                        <a:solidFill>
                          <a:srgbClr val="333F50"/>
                        </a:solidFill>
                        <a:effectLst/>
                        <a:latin typeface="Tenorite"/>
                      </a:endParaRPr>
                    </a:p>
                  </a:txBody>
                  <a:tcPr marL="58293" marR="58293" marT="29147" marB="29147" anchor="ctr">
                    <a:lnL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AE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62792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39043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D1A202-23A3-4F3A-AA92-0172C8D2D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rtlCol="0"/>
          <a:lstStyle/>
          <a:p>
            <a:r>
              <a:rPr lang="pt-BR" dirty="0">
                <a:latin typeface="Times New Roman"/>
                <a:cs typeface="Times New Roman"/>
              </a:rPr>
              <a:t>SEGURADOS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B943E7C-A74D-4CB3-844B-51917C88C9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7492" y="2653167"/>
            <a:ext cx="9779183" cy="343648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buFont typeface="Arial"/>
              <a:buChar char="•"/>
            </a:pPr>
            <a:r>
              <a:rPr lang="pt-BR" b="1" dirty="0">
                <a:solidFill>
                  <a:srgbClr val="000000"/>
                </a:solidFill>
                <a:ea typeface="+mn-lt"/>
                <a:cs typeface="+mn-lt"/>
              </a:rPr>
              <a:t>555 Servidores Ativos</a:t>
            </a:r>
            <a:endParaRPr lang="pt-BR" b="1" dirty="0"/>
          </a:p>
          <a:p>
            <a:pPr marL="285750" indent="-285750">
              <a:buFont typeface="Arial"/>
              <a:buChar char="•"/>
            </a:pPr>
            <a:r>
              <a:rPr lang="pt-BR" b="1" dirty="0">
                <a:solidFill>
                  <a:srgbClr val="000000"/>
                </a:solidFill>
                <a:ea typeface="+mn-lt"/>
                <a:cs typeface="+mn-lt"/>
              </a:rPr>
              <a:t>287 Aposentados</a:t>
            </a:r>
            <a:endParaRPr lang="pt-BR" b="1" dirty="0"/>
          </a:p>
          <a:p>
            <a:pPr marL="285750" indent="-285750">
              <a:buFont typeface="Arial"/>
              <a:buChar char="•"/>
            </a:pPr>
            <a:r>
              <a:rPr lang="pt-BR" b="1" dirty="0">
                <a:solidFill>
                  <a:srgbClr val="000000"/>
                </a:solidFill>
                <a:ea typeface="+mn-lt"/>
                <a:cs typeface="+mn-lt"/>
              </a:rPr>
              <a:t> 48 Pensionistas IPREV PBA </a:t>
            </a:r>
            <a:endParaRPr lang="pt-BR" b="1" dirty="0"/>
          </a:p>
          <a:p>
            <a:pPr marL="285750" indent="-285750">
              <a:buFont typeface="Arial"/>
              <a:buChar char="•"/>
            </a:pPr>
            <a:r>
              <a:rPr lang="pt-BR" b="1" dirty="0">
                <a:solidFill>
                  <a:srgbClr val="000000"/>
                </a:solidFill>
                <a:ea typeface="+mn-lt"/>
                <a:cs typeface="+mn-lt"/>
              </a:rPr>
              <a:t> 05 Pensionistas da prefeitura, sendo que os valores são repassados mensalmente e geridos pelo IPREV PBA</a:t>
            </a:r>
            <a:endParaRPr lang="pt-BR" b="1" dirty="0"/>
          </a:p>
          <a:p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3FD8152-D9C3-204A-9444-45CD4F180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pt-BR"/>
              <a:t>TÍTULO DA APRESENTAÇÃO</a:t>
            </a:r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B25B7362-01DC-0E4C-9B34-0DF3FD449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06318" y="6356350"/>
            <a:ext cx="1604682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pt-BR" smtClean="0"/>
              <a:pPr rtl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50706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D1A202-23A3-4F3A-AA92-0172C8D2D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rtlCol="0"/>
          <a:lstStyle/>
          <a:p>
            <a:r>
              <a:rPr lang="pt-BR" dirty="0">
                <a:latin typeface="Times New Roman"/>
                <a:cs typeface="Times New Roman"/>
              </a:rPr>
              <a:t>INFORMAÇÕES: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B943E7C-A74D-4CB3-844B-51917C88C9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7492" y="2653167"/>
            <a:ext cx="9779183" cy="343648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buFont typeface="Arial"/>
              <a:buChar char="•"/>
            </a:pPr>
            <a:r>
              <a:rPr lang="pt-BR" b="1" dirty="0">
                <a:solidFill>
                  <a:srgbClr val="000000"/>
                </a:solidFill>
                <a:ea typeface="+mn-lt"/>
                <a:cs typeface="+mn-lt"/>
              </a:rPr>
              <a:t>Site: iprevpba.mg.gov.br</a:t>
            </a:r>
            <a:endParaRPr lang="pt-BR" b="1" dirty="0">
              <a:solidFill>
                <a:srgbClr val="000000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pt-BR" b="1" dirty="0">
                <a:solidFill>
                  <a:srgbClr val="000000"/>
                </a:solidFill>
                <a:ea typeface="+mn-lt"/>
                <a:cs typeface="+mn-lt"/>
              </a:rPr>
              <a:t>Instagram: </a:t>
            </a:r>
            <a:r>
              <a:rPr lang="pt-BR" b="1" dirty="0" err="1">
                <a:solidFill>
                  <a:srgbClr val="000000"/>
                </a:solidFill>
                <a:ea typeface="+mn-lt"/>
                <a:cs typeface="+mn-lt"/>
              </a:rPr>
              <a:t>iprevpba</a:t>
            </a:r>
            <a:endParaRPr lang="pt-BR" b="1" dirty="0" err="1"/>
          </a:p>
          <a:p>
            <a:pPr marL="285750" indent="-285750">
              <a:buFont typeface="Arial"/>
              <a:buChar char="•"/>
            </a:pPr>
            <a:r>
              <a:rPr lang="pt-BR" b="1" dirty="0">
                <a:solidFill>
                  <a:srgbClr val="000000"/>
                </a:solidFill>
                <a:ea typeface="+mn-lt"/>
                <a:cs typeface="+mn-lt"/>
              </a:rPr>
              <a:t> Whatsapp: 31 3714-3519</a:t>
            </a:r>
            <a:endParaRPr lang="pt-BR" b="1" dirty="0"/>
          </a:p>
          <a:p>
            <a:pPr marL="285750" indent="-285750">
              <a:buFont typeface="Arial"/>
              <a:buChar char="•"/>
            </a:pPr>
            <a:r>
              <a:rPr lang="pt-BR" b="1" dirty="0">
                <a:solidFill>
                  <a:srgbClr val="000000"/>
                </a:solidFill>
                <a:ea typeface="+mn-lt"/>
                <a:cs typeface="+mn-lt"/>
              </a:rPr>
              <a:t> Telefone fixo: (31) 9 9066-9213</a:t>
            </a:r>
            <a:endParaRPr lang="pt-BR" b="1" dirty="0"/>
          </a:p>
          <a:p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3FD8152-D9C3-204A-9444-45CD4F180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pt-BR"/>
              <a:t>TÍTULO DA APRESENTAÇÃO</a:t>
            </a:r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B25B7362-01DC-0E4C-9B34-0DF3FD449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06318" y="6356350"/>
            <a:ext cx="1604682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pt-BR" smtClean="0"/>
              <a:pPr rtl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60776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FAE308-3076-43DB-B834-DA0B0AE19A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4" y="1122363"/>
            <a:ext cx="6220278" cy="2387600"/>
          </a:xfrm>
        </p:spPr>
        <p:txBody>
          <a:bodyPr rtlCol="0"/>
          <a:lstStyle/>
          <a:p>
            <a:pPr algn="ctr"/>
            <a:r>
              <a:rPr lang="pt-BR" sz="4000" b="0" dirty="0">
                <a:latin typeface="Times New Roman"/>
                <a:ea typeface="+mj-lt"/>
                <a:cs typeface="+mj-lt"/>
              </a:rPr>
              <a:t>IPREV</a:t>
            </a:r>
            <a:br>
              <a:rPr lang="pt-BR" sz="4000" b="0" dirty="0">
                <a:latin typeface="Times New Roman"/>
                <a:ea typeface="+mj-lt"/>
                <a:cs typeface="+mj-lt"/>
              </a:rPr>
            </a:br>
            <a:r>
              <a:rPr lang="pt-BR" sz="4000" b="0" dirty="0">
                <a:latin typeface="Times New Roman"/>
                <a:ea typeface="+mj-lt"/>
                <a:cs typeface="+mj-lt"/>
              </a:rPr>
              <a:t>Cuidando do presente, garantindo o futuro!</a:t>
            </a:r>
            <a:endParaRPr lang="pt-BR" sz="4000" b="0" dirty="0">
              <a:solidFill>
                <a:srgbClr val="808080"/>
              </a:solidFill>
              <a:latin typeface="Times New Roman"/>
              <a:ea typeface="+mj-lt"/>
              <a:cs typeface="+mj-lt"/>
            </a:endParaRPr>
          </a:p>
          <a:p>
            <a:pPr algn="ctr"/>
            <a:endParaRPr lang="pt-BR" sz="4000" dirty="0">
              <a:latin typeface="Times New Roman"/>
              <a:cs typeface="Times New Roman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ABC2CE0-8806-4B2A-A10A-32984D3174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3" y="3602038"/>
            <a:ext cx="6220277" cy="2247219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pt-BR" dirty="0"/>
          </a:p>
          <a:p>
            <a:pPr algn="ctr"/>
            <a:r>
              <a:rPr lang="pt-BR" sz="4000" dirty="0">
                <a:latin typeface="Times New Roman"/>
                <a:cs typeface="Times New Roman"/>
              </a:rPr>
              <a:t>Muito obrigada!!</a:t>
            </a:r>
          </a:p>
          <a:p>
            <a:pPr algn="ctr"/>
            <a:endParaRPr lang="pt-BR" sz="4000" dirty="0">
              <a:latin typeface="Times New Roman"/>
              <a:cs typeface="Times New Roman"/>
            </a:endParaRPr>
          </a:p>
          <a:p>
            <a:endParaRPr lang="pt-BR" dirty="0"/>
          </a:p>
        </p:txBody>
      </p:sp>
      <p:pic>
        <p:nvPicPr>
          <p:cNvPr id="5" name="Imagem 4" descr="Logotipo, nome da empresa&#10;&#10;Descrição gerada automaticamente">
            <a:extLst>
              <a:ext uri="{FF2B5EF4-FFF2-40B4-BE49-F238E27FC236}">
                <a16:creationId xmlns:a16="http://schemas.microsoft.com/office/drawing/2014/main" id="{5FB58A1B-CAEB-48B6-EA11-4E4CF41D23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5162" y="4726647"/>
            <a:ext cx="2302355" cy="1013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184573"/>
      </p:ext>
    </p:extLst>
  </p:cSld>
  <p:clrMapOvr>
    <a:masterClrMapping/>
  </p:clrMapOvr>
</p:sld>
</file>

<file path=ppt/theme/theme1.xml><?xml version="1.0" encoding="utf-8"?>
<a:theme xmlns:a="http://schemas.openxmlformats.org/drawingml/2006/main" name="Personalizado">
  <a:themeElements>
    <a:clrScheme name="Universal Color Block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68FF"/>
      </a:accent1>
      <a:accent2>
        <a:srgbClr val="DAE5EF"/>
      </a:accent2>
      <a:accent3>
        <a:srgbClr val="637183"/>
      </a:accent3>
      <a:accent4>
        <a:srgbClr val="434E5E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75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9A5FA357-B0DF-4EFE-A910-4D3F993A1AA1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1" ma:contentTypeDescription="Create a new document." ma:contentTypeScope="" ma:versionID="64dfb1555687e0874b4304b796b5b0c7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6e4c555b5e194d05b7203de9c4567b3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342FAFE-88B4-49B4-9588-86CB0E564E50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42076B5C-85B0-4D30-852D-5E5312EEA93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F1176D5-513E-4E73-98C9-4CEA832F576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TM45331398</Template>
  <TotalTime>163</TotalTime>
  <Words>368</Words>
  <Application>Microsoft Office PowerPoint</Application>
  <PresentationFormat>Widescreen</PresentationFormat>
  <Paragraphs>134</Paragraphs>
  <Slides>15</Slides>
  <Notes>13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1" baseType="lpstr">
      <vt:lpstr>Arial</vt:lpstr>
      <vt:lpstr>Arial Narrow</vt:lpstr>
      <vt:lpstr>Calibri</vt:lpstr>
      <vt:lpstr>Tenorite</vt:lpstr>
      <vt:lpstr>Times New Roman</vt:lpstr>
      <vt:lpstr>Personalizado</vt:lpstr>
      <vt:lpstr>RELATÓRIO  DE  GOVERNANÇA  CORPORATIVA </vt:lpstr>
      <vt:lpstr>Apresentação</vt:lpstr>
      <vt:lpstr>Diretoria</vt:lpstr>
      <vt:lpstr>Conselho Fiscal</vt:lpstr>
      <vt:lpstr>Comitê de Investimentos</vt:lpstr>
      <vt:lpstr>Reuniões Mensais</vt:lpstr>
      <vt:lpstr>DESPESA ADMINISTRATIVA</vt:lpstr>
      <vt:lpstr>Apresentação do PowerPoint</vt:lpstr>
      <vt:lpstr>Apresentação do PowerPoint</vt:lpstr>
      <vt:lpstr>Apresentação do PowerPoint</vt:lpstr>
      <vt:lpstr>PAGAMENTO DE PROVENTOS/SALÁRIOS </vt:lpstr>
      <vt:lpstr>GESTÃO FINANCEIRA </vt:lpstr>
      <vt:lpstr>SEGURADOS</vt:lpstr>
      <vt:lpstr>INFORMAÇÕES:</vt:lpstr>
      <vt:lpstr>IPREV Cuidando do presente, garantindo o futuro!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da apresentação</dc:title>
  <dc:creator>Cliente</dc:creator>
  <cp:lastModifiedBy>Rosa Costa</cp:lastModifiedBy>
  <cp:revision>417</cp:revision>
  <dcterms:created xsi:type="dcterms:W3CDTF">2024-02-08T17:30:48Z</dcterms:created>
  <dcterms:modified xsi:type="dcterms:W3CDTF">2025-12-03T17:03:35Z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